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9" r:id="rId2"/>
    <p:sldId id="379" r:id="rId3"/>
    <p:sldId id="257" r:id="rId4"/>
    <p:sldId id="2618" r:id="rId5"/>
    <p:sldId id="2619" r:id="rId6"/>
    <p:sldId id="2620" r:id="rId7"/>
    <p:sldId id="2621" r:id="rId8"/>
    <p:sldId id="2622" r:id="rId9"/>
    <p:sldId id="344" r:id="rId10"/>
    <p:sldId id="2615" r:id="rId11"/>
    <p:sldId id="2623" r:id="rId12"/>
    <p:sldId id="2624" r:id="rId13"/>
    <p:sldId id="629" r:id="rId14"/>
    <p:sldId id="376" r:id="rId15"/>
    <p:sldId id="359" r:id="rId16"/>
    <p:sldId id="265" r:id="rId17"/>
    <p:sldId id="262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079CEC-898C-405C-827F-5CAFA4B73502}" v="333" dt="2025-05-26T14:26:22.7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238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gurður Friðleifsson - UOS" userId="2d3c5818-16e5-4194-a26a-46626bed2d7a" providerId="ADAL" clId="{E9079CEC-898C-405C-827F-5CAFA4B73502}"/>
    <pc:docChg chg="undo custSel addSld delSld modSld sldOrd">
      <pc:chgData name="Sigurður Friðleifsson - UOS" userId="2d3c5818-16e5-4194-a26a-46626bed2d7a" providerId="ADAL" clId="{E9079CEC-898C-405C-827F-5CAFA4B73502}" dt="2025-05-26T14:26:41.867" v="632" actId="20577"/>
      <pc:docMkLst>
        <pc:docMk/>
      </pc:docMkLst>
      <pc:sldChg chg="modSp mod">
        <pc:chgData name="Sigurður Friðleifsson - UOS" userId="2d3c5818-16e5-4194-a26a-46626bed2d7a" providerId="ADAL" clId="{E9079CEC-898C-405C-827F-5CAFA4B73502}" dt="2025-05-26T13:41:21.824" v="0" actId="14100"/>
        <pc:sldMkLst>
          <pc:docMk/>
          <pc:sldMk cId="948994244" sldId="257"/>
        </pc:sldMkLst>
        <pc:spChg chg="mod">
          <ac:chgData name="Sigurður Friðleifsson - UOS" userId="2d3c5818-16e5-4194-a26a-46626bed2d7a" providerId="ADAL" clId="{E9079CEC-898C-405C-827F-5CAFA4B73502}" dt="2025-05-26T13:41:21.824" v="0" actId="14100"/>
          <ac:spMkLst>
            <pc:docMk/>
            <pc:sldMk cId="948994244" sldId="257"/>
            <ac:spMk id="2" creationId="{A0CDA77C-1DA5-D170-5FD5-121F3765F939}"/>
          </ac:spMkLst>
        </pc:spChg>
      </pc:sldChg>
      <pc:sldChg chg="del">
        <pc:chgData name="Sigurður Friðleifsson - UOS" userId="2d3c5818-16e5-4194-a26a-46626bed2d7a" providerId="ADAL" clId="{E9079CEC-898C-405C-827F-5CAFA4B73502}" dt="2025-05-26T14:06:35.398" v="163" actId="47"/>
        <pc:sldMkLst>
          <pc:docMk/>
          <pc:sldMk cId="0" sldId="258"/>
        </pc:sldMkLst>
      </pc:sldChg>
      <pc:sldChg chg="modSp mod">
        <pc:chgData name="Sigurður Friðleifsson - UOS" userId="2d3c5818-16e5-4194-a26a-46626bed2d7a" providerId="ADAL" clId="{E9079CEC-898C-405C-827F-5CAFA4B73502}" dt="2025-05-26T13:46:58.407" v="14" actId="20577"/>
        <pc:sldMkLst>
          <pc:docMk/>
          <pc:sldMk cId="2676440044" sldId="259"/>
        </pc:sldMkLst>
        <pc:spChg chg="mod">
          <ac:chgData name="Sigurður Friðleifsson - UOS" userId="2d3c5818-16e5-4194-a26a-46626bed2d7a" providerId="ADAL" clId="{E9079CEC-898C-405C-827F-5CAFA4B73502}" dt="2025-05-26T13:46:58.407" v="14" actId="20577"/>
          <ac:spMkLst>
            <pc:docMk/>
            <pc:sldMk cId="2676440044" sldId="259"/>
            <ac:spMk id="2" creationId="{372CB645-3514-A3CD-FDE7-89772165E465}"/>
          </ac:spMkLst>
        </pc:spChg>
      </pc:sldChg>
      <pc:sldChg chg="modSp mod ord">
        <pc:chgData name="Sigurður Friðleifsson - UOS" userId="2d3c5818-16e5-4194-a26a-46626bed2d7a" providerId="ADAL" clId="{E9079CEC-898C-405C-827F-5CAFA4B73502}" dt="2025-05-26T14:10:27.434" v="399" actId="20577"/>
        <pc:sldMkLst>
          <pc:docMk/>
          <pc:sldMk cId="505543098" sldId="265"/>
        </pc:sldMkLst>
        <pc:spChg chg="mod">
          <ac:chgData name="Sigurður Friðleifsson - UOS" userId="2d3c5818-16e5-4194-a26a-46626bed2d7a" providerId="ADAL" clId="{E9079CEC-898C-405C-827F-5CAFA4B73502}" dt="2025-05-26T14:09:46.835" v="370" actId="20577"/>
          <ac:spMkLst>
            <pc:docMk/>
            <pc:sldMk cId="505543098" sldId="265"/>
            <ac:spMk id="2" creationId="{0E66E8C3-7522-A84F-2612-CA1C4E952D4D}"/>
          </ac:spMkLst>
        </pc:spChg>
        <pc:spChg chg="mod">
          <ac:chgData name="Sigurður Friðleifsson - UOS" userId="2d3c5818-16e5-4194-a26a-46626bed2d7a" providerId="ADAL" clId="{E9079CEC-898C-405C-827F-5CAFA4B73502}" dt="2025-05-26T14:09:54.472" v="379" actId="20577"/>
          <ac:spMkLst>
            <pc:docMk/>
            <pc:sldMk cId="505543098" sldId="265"/>
            <ac:spMk id="27" creationId="{137C83B2-A6B4-222A-6F90-BB006454F188}"/>
          </ac:spMkLst>
        </pc:spChg>
        <pc:spChg chg="mod">
          <ac:chgData name="Sigurður Friðleifsson - UOS" userId="2d3c5818-16e5-4194-a26a-46626bed2d7a" providerId="ADAL" clId="{E9079CEC-898C-405C-827F-5CAFA4B73502}" dt="2025-05-26T14:10:00.590" v="390" actId="20577"/>
          <ac:spMkLst>
            <pc:docMk/>
            <pc:sldMk cId="505543098" sldId="265"/>
            <ac:spMk id="28" creationId="{A85BE7C7-9261-F648-10A3-A395292AC5A5}"/>
          </ac:spMkLst>
        </pc:spChg>
        <pc:spChg chg="mod">
          <ac:chgData name="Sigurður Friðleifsson - UOS" userId="2d3c5818-16e5-4194-a26a-46626bed2d7a" providerId="ADAL" clId="{E9079CEC-898C-405C-827F-5CAFA4B73502}" dt="2025-05-26T14:10:27.434" v="399" actId="20577"/>
          <ac:spMkLst>
            <pc:docMk/>
            <pc:sldMk cId="505543098" sldId="265"/>
            <ac:spMk id="31" creationId="{0CCC383B-84C2-679A-7866-111D63864F5A}"/>
          </ac:spMkLst>
        </pc:spChg>
      </pc:sldChg>
      <pc:sldChg chg="del">
        <pc:chgData name="Sigurður Friðleifsson - UOS" userId="2d3c5818-16e5-4194-a26a-46626bed2d7a" providerId="ADAL" clId="{E9079CEC-898C-405C-827F-5CAFA4B73502}" dt="2025-05-26T14:06:39.618" v="167" actId="47"/>
        <pc:sldMkLst>
          <pc:docMk/>
          <pc:sldMk cId="4258741958" sldId="288"/>
        </pc:sldMkLst>
      </pc:sldChg>
      <pc:sldChg chg="del">
        <pc:chgData name="Sigurður Friðleifsson - UOS" userId="2d3c5818-16e5-4194-a26a-46626bed2d7a" providerId="ADAL" clId="{E9079CEC-898C-405C-827F-5CAFA4B73502}" dt="2025-05-26T14:06:32.435" v="159" actId="47"/>
        <pc:sldMkLst>
          <pc:docMk/>
          <pc:sldMk cId="1302653709" sldId="324"/>
        </pc:sldMkLst>
      </pc:sldChg>
      <pc:sldChg chg="del">
        <pc:chgData name="Sigurður Friðleifsson - UOS" userId="2d3c5818-16e5-4194-a26a-46626bed2d7a" providerId="ADAL" clId="{E9079CEC-898C-405C-827F-5CAFA4B73502}" dt="2025-05-26T14:06:33.103" v="160" actId="47"/>
        <pc:sldMkLst>
          <pc:docMk/>
          <pc:sldMk cId="2010492986" sldId="325"/>
        </pc:sldMkLst>
      </pc:sldChg>
      <pc:sldChg chg="del">
        <pc:chgData name="Sigurður Friðleifsson - UOS" userId="2d3c5818-16e5-4194-a26a-46626bed2d7a" providerId="ADAL" clId="{E9079CEC-898C-405C-827F-5CAFA4B73502}" dt="2025-05-26T14:06:31.748" v="158" actId="47"/>
        <pc:sldMkLst>
          <pc:docMk/>
          <pc:sldMk cId="137445379" sldId="332"/>
        </pc:sldMkLst>
      </pc:sldChg>
      <pc:sldChg chg="del">
        <pc:chgData name="Sigurður Friðleifsson - UOS" userId="2d3c5818-16e5-4194-a26a-46626bed2d7a" providerId="ADAL" clId="{E9079CEC-898C-405C-827F-5CAFA4B73502}" dt="2025-05-26T14:06:33.953" v="161" actId="47"/>
        <pc:sldMkLst>
          <pc:docMk/>
          <pc:sldMk cId="2219316639" sldId="342"/>
        </pc:sldMkLst>
      </pc:sldChg>
      <pc:sldChg chg="del">
        <pc:chgData name="Sigurður Friðleifsson - UOS" userId="2d3c5818-16e5-4194-a26a-46626bed2d7a" providerId="ADAL" clId="{E9079CEC-898C-405C-827F-5CAFA4B73502}" dt="2025-05-26T14:06:34.563" v="162" actId="47"/>
        <pc:sldMkLst>
          <pc:docMk/>
          <pc:sldMk cId="174502206" sldId="343"/>
        </pc:sldMkLst>
      </pc:sldChg>
      <pc:sldChg chg="modSp mod">
        <pc:chgData name="Sigurður Friðleifsson - UOS" userId="2d3c5818-16e5-4194-a26a-46626bed2d7a" providerId="ADAL" clId="{E9079CEC-898C-405C-827F-5CAFA4B73502}" dt="2025-05-26T13:44:11.778" v="10" actId="1076"/>
        <pc:sldMkLst>
          <pc:docMk/>
          <pc:sldMk cId="3106725627" sldId="344"/>
        </pc:sldMkLst>
        <pc:spChg chg="mod">
          <ac:chgData name="Sigurður Friðleifsson - UOS" userId="2d3c5818-16e5-4194-a26a-46626bed2d7a" providerId="ADAL" clId="{E9079CEC-898C-405C-827F-5CAFA4B73502}" dt="2025-05-26T13:44:11.778" v="10" actId="1076"/>
          <ac:spMkLst>
            <pc:docMk/>
            <pc:sldMk cId="3106725627" sldId="344"/>
            <ac:spMk id="2" creationId="{9E3452EE-A61D-850C-FA53-1B9DA2C786C6}"/>
          </ac:spMkLst>
        </pc:spChg>
      </pc:sldChg>
      <pc:sldChg chg="del">
        <pc:chgData name="Sigurður Friðleifsson - UOS" userId="2d3c5818-16e5-4194-a26a-46626bed2d7a" providerId="ADAL" clId="{E9079CEC-898C-405C-827F-5CAFA4B73502}" dt="2025-05-26T14:12:40.624" v="406" actId="47"/>
        <pc:sldMkLst>
          <pc:docMk/>
          <pc:sldMk cId="4220505896" sldId="349"/>
        </pc:sldMkLst>
      </pc:sldChg>
      <pc:sldChg chg="del">
        <pc:chgData name="Sigurður Friðleifsson - UOS" userId="2d3c5818-16e5-4194-a26a-46626bed2d7a" providerId="ADAL" clId="{E9079CEC-898C-405C-827F-5CAFA4B73502}" dt="2025-05-26T14:08:53.219" v="323" actId="47"/>
        <pc:sldMkLst>
          <pc:docMk/>
          <pc:sldMk cId="4078121388" sldId="352"/>
        </pc:sldMkLst>
      </pc:sldChg>
      <pc:sldChg chg="del">
        <pc:chgData name="Sigurður Friðleifsson - UOS" userId="2d3c5818-16e5-4194-a26a-46626bed2d7a" providerId="ADAL" clId="{E9079CEC-898C-405C-827F-5CAFA4B73502}" dt="2025-05-26T14:12:45.247" v="407" actId="47"/>
        <pc:sldMkLst>
          <pc:docMk/>
          <pc:sldMk cId="3623982080" sldId="358"/>
        </pc:sldMkLst>
      </pc:sldChg>
      <pc:sldChg chg="modSp mod ord modAnim">
        <pc:chgData name="Sigurður Friðleifsson - UOS" userId="2d3c5818-16e5-4194-a26a-46626bed2d7a" providerId="ADAL" clId="{E9079CEC-898C-405C-827F-5CAFA4B73502}" dt="2025-05-26T14:26:41.867" v="632" actId="20577"/>
        <pc:sldMkLst>
          <pc:docMk/>
          <pc:sldMk cId="1467015687" sldId="359"/>
        </pc:sldMkLst>
        <pc:spChg chg="mod">
          <ac:chgData name="Sigurður Friðleifsson - UOS" userId="2d3c5818-16e5-4194-a26a-46626bed2d7a" providerId="ADAL" clId="{E9079CEC-898C-405C-827F-5CAFA4B73502}" dt="2025-05-26T14:26:41.867" v="632" actId="20577"/>
          <ac:spMkLst>
            <pc:docMk/>
            <pc:sldMk cId="1467015687" sldId="359"/>
            <ac:spMk id="2" creationId="{00000000-0000-0000-0000-000000000000}"/>
          </ac:spMkLst>
        </pc:spChg>
        <pc:spChg chg="mod">
          <ac:chgData name="Sigurður Friðleifsson - UOS" userId="2d3c5818-16e5-4194-a26a-46626bed2d7a" providerId="ADAL" clId="{E9079CEC-898C-405C-827F-5CAFA4B73502}" dt="2025-05-26T14:08:20.473" v="268" actId="14100"/>
          <ac:spMkLst>
            <pc:docMk/>
            <pc:sldMk cId="1467015687" sldId="359"/>
            <ac:spMk id="3" creationId="{00000000-0000-0000-0000-000000000000}"/>
          </ac:spMkLst>
        </pc:spChg>
        <pc:spChg chg="mod">
          <ac:chgData name="Sigurður Friðleifsson - UOS" userId="2d3c5818-16e5-4194-a26a-46626bed2d7a" providerId="ADAL" clId="{E9079CEC-898C-405C-827F-5CAFA4B73502}" dt="2025-05-26T14:07:25.507" v="216" actId="20577"/>
          <ac:spMkLst>
            <pc:docMk/>
            <pc:sldMk cId="1467015687" sldId="359"/>
            <ac:spMk id="16" creationId="{00000000-0000-0000-0000-000000000000}"/>
          </ac:spMkLst>
        </pc:spChg>
        <pc:spChg chg="mod">
          <ac:chgData name="Sigurður Friðleifsson - UOS" userId="2d3c5818-16e5-4194-a26a-46626bed2d7a" providerId="ADAL" clId="{E9079CEC-898C-405C-827F-5CAFA4B73502}" dt="2025-05-26T14:07:42.557" v="244" actId="20577"/>
          <ac:spMkLst>
            <pc:docMk/>
            <pc:sldMk cId="1467015687" sldId="359"/>
            <ac:spMk id="17" creationId="{00000000-0000-0000-0000-000000000000}"/>
          </ac:spMkLst>
        </pc:spChg>
        <pc:spChg chg="mod">
          <ac:chgData name="Sigurður Friðleifsson - UOS" userId="2d3c5818-16e5-4194-a26a-46626bed2d7a" providerId="ADAL" clId="{E9079CEC-898C-405C-827F-5CAFA4B73502}" dt="2025-05-26T14:08:11.625" v="259" actId="14100"/>
          <ac:spMkLst>
            <pc:docMk/>
            <pc:sldMk cId="1467015687" sldId="359"/>
            <ac:spMk id="18" creationId="{00000000-0000-0000-0000-000000000000}"/>
          </ac:spMkLst>
        </pc:spChg>
        <pc:spChg chg="mod">
          <ac:chgData name="Sigurður Friðleifsson - UOS" userId="2d3c5818-16e5-4194-a26a-46626bed2d7a" providerId="ADAL" clId="{E9079CEC-898C-405C-827F-5CAFA4B73502}" dt="2025-05-26T14:08:38.175" v="301" actId="20577"/>
          <ac:spMkLst>
            <pc:docMk/>
            <pc:sldMk cId="1467015687" sldId="359"/>
            <ac:spMk id="19" creationId="{00000000-0000-0000-0000-000000000000}"/>
          </ac:spMkLst>
        </pc:spChg>
        <pc:spChg chg="mod">
          <ac:chgData name="Sigurður Friðleifsson - UOS" userId="2d3c5818-16e5-4194-a26a-46626bed2d7a" providerId="ADAL" clId="{E9079CEC-898C-405C-827F-5CAFA4B73502}" dt="2025-05-26T14:08:48.577" v="322" actId="20577"/>
          <ac:spMkLst>
            <pc:docMk/>
            <pc:sldMk cId="1467015687" sldId="359"/>
            <ac:spMk id="20" creationId="{00000000-0000-0000-0000-000000000000}"/>
          </ac:spMkLst>
        </pc:spChg>
      </pc:sldChg>
      <pc:sldChg chg="delSp modSp add mod ord setBg delDesignElem">
        <pc:chgData name="Sigurður Friðleifsson - UOS" userId="2d3c5818-16e5-4194-a26a-46626bed2d7a" providerId="ADAL" clId="{E9079CEC-898C-405C-827F-5CAFA4B73502}" dt="2025-05-26T14:13:32.973" v="410"/>
        <pc:sldMkLst>
          <pc:docMk/>
          <pc:sldMk cId="120703006" sldId="376"/>
        </pc:sldMkLst>
        <pc:spChg chg="mod">
          <ac:chgData name="Sigurður Friðleifsson - UOS" userId="2d3c5818-16e5-4194-a26a-46626bed2d7a" providerId="ADAL" clId="{E9079CEC-898C-405C-827F-5CAFA4B73502}" dt="2025-05-26T14:01:09.015" v="36" actId="20577"/>
          <ac:spMkLst>
            <pc:docMk/>
            <pc:sldMk cId="120703006" sldId="376"/>
            <ac:spMk id="3" creationId="{B884A153-45D1-563C-7955-02B2967BAB4B}"/>
          </ac:spMkLst>
        </pc:spChg>
        <pc:spChg chg="del">
          <ac:chgData name="Sigurður Friðleifsson - UOS" userId="2d3c5818-16e5-4194-a26a-46626bed2d7a" providerId="ADAL" clId="{E9079CEC-898C-405C-827F-5CAFA4B73502}" dt="2025-05-26T14:00:46.361" v="28"/>
          <ac:spMkLst>
            <pc:docMk/>
            <pc:sldMk cId="120703006" sldId="376"/>
            <ac:spMk id="12" creationId="{91F55C5D-1648-4BE3-932D-8CADBF3F6736}"/>
          </ac:spMkLst>
        </pc:spChg>
        <pc:spChg chg="del">
          <ac:chgData name="Sigurður Friðleifsson - UOS" userId="2d3c5818-16e5-4194-a26a-46626bed2d7a" providerId="ADAL" clId="{E9079CEC-898C-405C-827F-5CAFA4B73502}" dt="2025-05-26T14:00:46.361" v="28"/>
          <ac:spMkLst>
            <pc:docMk/>
            <pc:sldMk cId="120703006" sldId="376"/>
            <ac:spMk id="14" creationId="{A38E1331-B5A6-44BE-BF4E-EE6C2FD2A242}"/>
          </ac:spMkLst>
        </pc:spChg>
      </pc:sldChg>
      <pc:sldChg chg="addSp delSp modSp mod modAnim">
        <pc:chgData name="Sigurður Friðleifsson - UOS" userId="2d3c5818-16e5-4194-a26a-46626bed2d7a" providerId="ADAL" clId="{E9079CEC-898C-405C-827F-5CAFA4B73502}" dt="2025-05-26T14:26:25.198" v="619" actId="1076"/>
        <pc:sldMkLst>
          <pc:docMk/>
          <pc:sldMk cId="3818738161" sldId="629"/>
        </pc:sldMkLst>
        <pc:spChg chg="mod">
          <ac:chgData name="Sigurður Friðleifsson - UOS" userId="2d3c5818-16e5-4194-a26a-46626bed2d7a" providerId="ADAL" clId="{E9079CEC-898C-405C-827F-5CAFA4B73502}" dt="2025-05-26T14:14:49.615" v="436" actId="20577"/>
          <ac:spMkLst>
            <pc:docMk/>
            <pc:sldMk cId="3818738161" sldId="629"/>
            <ac:spMk id="2" creationId="{8F203545-C55B-670B-3B88-8EF2FB05197B}"/>
          </ac:spMkLst>
        </pc:spChg>
        <pc:spChg chg="del">
          <ac:chgData name="Sigurður Friðleifsson - UOS" userId="2d3c5818-16e5-4194-a26a-46626bed2d7a" providerId="ADAL" clId="{E9079CEC-898C-405C-827F-5CAFA4B73502}" dt="2025-05-26T14:13:05.359" v="408" actId="478"/>
          <ac:spMkLst>
            <pc:docMk/>
            <pc:sldMk cId="3818738161" sldId="629"/>
            <ac:spMk id="3" creationId="{744D4712-C833-E914-1760-73B8406BCFFC}"/>
          </ac:spMkLst>
        </pc:spChg>
        <pc:spChg chg="add mod">
          <ac:chgData name="Sigurður Friðleifsson - UOS" userId="2d3c5818-16e5-4194-a26a-46626bed2d7a" providerId="ADAL" clId="{E9079CEC-898C-405C-827F-5CAFA4B73502}" dt="2025-05-26T14:26:25.198" v="619" actId="1076"/>
          <ac:spMkLst>
            <pc:docMk/>
            <pc:sldMk cId="3818738161" sldId="629"/>
            <ac:spMk id="5" creationId="{EA3588EA-657F-E75A-B2F1-9795DF06E5CF}"/>
          </ac:spMkLst>
        </pc:spChg>
        <pc:spChg chg="add mod">
          <ac:chgData name="Sigurður Friðleifsson - UOS" userId="2d3c5818-16e5-4194-a26a-46626bed2d7a" providerId="ADAL" clId="{E9079CEC-898C-405C-827F-5CAFA4B73502}" dt="2025-05-26T14:14:56.336" v="437" actId="1076"/>
          <ac:spMkLst>
            <pc:docMk/>
            <pc:sldMk cId="3818738161" sldId="629"/>
            <ac:spMk id="6" creationId="{5E965FA8-BFAA-EFEC-A541-D4336D3BE380}"/>
          </ac:spMkLst>
        </pc:spChg>
        <pc:picChg chg="add mod">
          <ac:chgData name="Sigurður Friðleifsson - UOS" userId="2d3c5818-16e5-4194-a26a-46626bed2d7a" providerId="ADAL" clId="{E9079CEC-898C-405C-827F-5CAFA4B73502}" dt="2025-05-26T14:26:05.664" v="617" actId="1076"/>
          <ac:picMkLst>
            <pc:docMk/>
            <pc:sldMk cId="3818738161" sldId="629"/>
            <ac:picMk id="8" creationId="{61448BAC-F1CE-D034-DE3B-442D91847C50}"/>
          </ac:picMkLst>
        </pc:picChg>
      </pc:sldChg>
      <pc:sldChg chg="del">
        <pc:chgData name="Sigurður Friðleifsson - UOS" userId="2d3c5818-16e5-4194-a26a-46626bed2d7a" providerId="ADAL" clId="{E9079CEC-898C-405C-827F-5CAFA4B73502}" dt="2025-05-26T14:06:36.209" v="164" actId="47"/>
        <pc:sldMkLst>
          <pc:docMk/>
          <pc:sldMk cId="1322028491" sldId="845"/>
        </pc:sldMkLst>
      </pc:sldChg>
      <pc:sldChg chg="del">
        <pc:chgData name="Sigurður Friðleifsson - UOS" userId="2d3c5818-16e5-4194-a26a-46626bed2d7a" providerId="ADAL" clId="{E9079CEC-898C-405C-827F-5CAFA4B73502}" dt="2025-05-26T14:06:37.088" v="165" actId="47"/>
        <pc:sldMkLst>
          <pc:docMk/>
          <pc:sldMk cId="2414702847" sldId="852"/>
        </pc:sldMkLst>
      </pc:sldChg>
      <pc:sldChg chg="del">
        <pc:chgData name="Sigurður Friðleifsson - UOS" userId="2d3c5818-16e5-4194-a26a-46626bed2d7a" providerId="ADAL" clId="{E9079CEC-898C-405C-827F-5CAFA4B73502}" dt="2025-05-26T14:06:37.845" v="166" actId="47"/>
        <pc:sldMkLst>
          <pc:docMk/>
          <pc:sldMk cId="2857650596" sldId="854"/>
        </pc:sldMkLst>
      </pc:sldChg>
      <pc:sldChg chg="del">
        <pc:chgData name="Sigurður Friðleifsson - UOS" userId="2d3c5818-16e5-4194-a26a-46626bed2d7a" providerId="ADAL" clId="{E9079CEC-898C-405C-827F-5CAFA4B73502}" dt="2025-05-26T14:06:29.702" v="156" actId="47"/>
        <pc:sldMkLst>
          <pc:docMk/>
          <pc:sldMk cId="1630954452" sldId="1679"/>
        </pc:sldMkLst>
      </pc:sldChg>
      <pc:sldChg chg="del">
        <pc:chgData name="Sigurður Friðleifsson - UOS" userId="2d3c5818-16e5-4194-a26a-46626bed2d7a" providerId="ADAL" clId="{E9079CEC-898C-405C-827F-5CAFA4B73502}" dt="2025-05-26T14:10:35.287" v="400" actId="47"/>
        <pc:sldMkLst>
          <pc:docMk/>
          <pc:sldMk cId="2599408179" sldId="1681"/>
        </pc:sldMkLst>
      </pc:sldChg>
      <pc:sldChg chg="del">
        <pc:chgData name="Sigurður Friðleifsson - UOS" userId="2d3c5818-16e5-4194-a26a-46626bed2d7a" providerId="ADAL" clId="{E9079CEC-898C-405C-827F-5CAFA4B73502}" dt="2025-05-26T14:10:36.892" v="401" actId="47"/>
        <pc:sldMkLst>
          <pc:docMk/>
          <pc:sldMk cId="195857491" sldId="1682"/>
        </pc:sldMkLst>
      </pc:sldChg>
      <pc:sldChg chg="del">
        <pc:chgData name="Sigurður Friðleifsson - UOS" userId="2d3c5818-16e5-4194-a26a-46626bed2d7a" providerId="ADAL" clId="{E9079CEC-898C-405C-827F-5CAFA4B73502}" dt="2025-05-26T14:12:33.894" v="405" actId="47"/>
        <pc:sldMkLst>
          <pc:docMk/>
          <pc:sldMk cId="3017526928" sldId="2599"/>
        </pc:sldMkLst>
      </pc:sldChg>
      <pc:sldChg chg="addSp modSp mod">
        <pc:chgData name="Sigurður Friðleifsson - UOS" userId="2d3c5818-16e5-4194-a26a-46626bed2d7a" providerId="ADAL" clId="{E9079CEC-898C-405C-827F-5CAFA4B73502}" dt="2025-05-26T14:24:31.548" v="587" actId="20577"/>
        <pc:sldMkLst>
          <pc:docMk/>
          <pc:sldMk cId="2752490584" sldId="2615"/>
        </pc:sldMkLst>
        <pc:spChg chg="mod">
          <ac:chgData name="Sigurður Friðleifsson - UOS" userId="2d3c5818-16e5-4194-a26a-46626bed2d7a" providerId="ADAL" clId="{E9079CEC-898C-405C-827F-5CAFA4B73502}" dt="2025-05-26T14:24:31.548" v="587" actId="20577"/>
          <ac:spMkLst>
            <pc:docMk/>
            <pc:sldMk cId="2752490584" sldId="2615"/>
            <ac:spMk id="3" creationId="{23E721E1-FB57-9D36-3BE0-0A8D8F3ED4C9}"/>
          </ac:spMkLst>
        </pc:spChg>
        <pc:picChg chg="add mod">
          <ac:chgData name="Sigurður Friðleifsson - UOS" userId="2d3c5818-16e5-4194-a26a-46626bed2d7a" providerId="ADAL" clId="{E9079CEC-898C-405C-827F-5CAFA4B73502}" dt="2025-05-26T13:49:08.762" v="22" actId="1076"/>
          <ac:picMkLst>
            <pc:docMk/>
            <pc:sldMk cId="2752490584" sldId="2615"/>
            <ac:picMk id="1026" creationId="{B86FA523-2B8A-DB5F-602E-9FD5183E2492}"/>
          </ac:picMkLst>
        </pc:picChg>
      </pc:sldChg>
      <pc:sldChg chg="del">
        <pc:chgData name="Sigurður Friðleifsson - UOS" userId="2d3c5818-16e5-4194-a26a-46626bed2d7a" providerId="ADAL" clId="{E9079CEC-898C-405C-827F-5CAFA4B73502}" dt="2025-05-26T14:06:30.915" v="157" actId="47"/>
        <pc:sldMkLst>
          <pc:docMk/>
          <pc:sldMk cId="691575821" sldId="2617"/>
        </pc:sldMkLst>
      </pc:sldChg>
      <pc:sldChg chg="modSp mod">
        <pc:chgData name="Sigurður Friðleifsson - UOS" userId="2d3c5818-16e5-4194-a26a-46626bed2d7a" providerId="ADAL" clId="{E9079CEC-898C-405C-827F-5CAFA4B73502}" dt="2025-05-26T13:41:42.903" v="2" actId="1076"/>
        <pc:sldMkLst>
          <pc:docMk/>
          <pc:sldMk cId="1951548745" sldId="2620"/>
        </pc:sldMkLst>
        <pc:spChg chg="mod">
          <ac:chgData name="Sigurður Friðleifsson - UOS" userId="2d3c5818-16e5-4194-a26a-46626bed2d7a" providerId="ADAL" clId="{E9079CEC-898C-405C-827F-5CAFA4B73502}" dt="2025-05-26T13:41:42.903" v="2" actId="1076"/>
          <ac:spMkLst>
            <pc:docMk/>
            <pc:sldMk cId="1951548745" sldId="2620"/>
            <ac:spMk id="2" creationId="{9E3452EE-A61D-850C-FA53-1B9DA2C786C6}"/>
          </ac:spMkLst>
        </pc:spChg>
      </pc:sldChg>
      <pc:sldChg chg="modSp mod">
        <pc:chgData name="Sigurður Friðleifsson - UOS" userId="2d3c5818-16e5-4194-a26a-46626bed2d7a" providerId="ADAL" clId="{E9079CEC-898C-405C-827F-5CAFA4B73502}" dt="2025-05-26T13:42:00.493" v="4" actId="14100"/>
        <pc:sldMkLst>
          <pc:docMk/>
          <pc:sldMk cId="3695261101" sldId="2621"/>
        </pc:sldMkLst>
        <pc:spChg chg="mod">
          <ac:chgData name="Sigurður Friðleifsson - UOS" userId="2d3c5818-16e5-4194-a26a-46626bed2d7a" providerId="ADAL" clId="{E9079CEC-898C-405C-827F-5CAFA4B73502}" dt="2025-05-26T13:42:00.493" v="4" actId="14100"/>
          <ac:spMkLst>
            <pc:docMk/>
            <pc:sldMk cId="3695261101" sldId="2621"/>
            <ac:spMk id="2" creationId="{9E3452EE-A61D-850C-FA53-1B9DA2C786C6}"/>
          </ac:spMkLst>
        </pc:spChg>
      </pc:sldChg>
      <pc:sldChg chg="modSp mod">
        <pc:chgData name="Sigurður Friðleifsson - UOS" userId="2d3c5818-16e5-4194-a26a-46626bed2d7a" providerId="ADAL" clId="{E9079CEC-898C-405C-827F-5CAFA4B73502}" dt="2025-05-26T13:42:43.443" v="8" actId="166"/>
        <pc:sldMkLst>
          <pc:docMk/>
          <pc:sldMk cId="349034389" sldId="2622"/>
        </pc:sldMkLst>
        <pc:spChg chg="mod">
          <ac:chgData name="Sigurður Friðleifsson - UOS" userId="2d3c5818-16e5-4194-a26a-46626bed2d7a" providerId="ADAL" clId="{E9079CEC-898C-405C-827F-5CAFA4B73502}" dt="2025-05-26T13:42:27.690" v="7" actId="255"/>
          <ac:spMkLst>
            <pc:docMk/>
            <pc:sldMk cId="349034389" sldId="2622"/>
            <ac:spMk id="2" creationId="{9E3452EE-A61D-850C-FA53-1B9DA2C786C6}"/>
          </ac:spMkLst>
        </pc:spChg>
        <pc:spChg chg="ord">
          <ac:chgData name="Sigurður Friðleifsson - UOS" userId="2d3c5818-16e5-4194-a26a-46626bed2d7a" providerId="ADAL" clId="{E9079CEC-898C-405C-827F-5CAFA4B73502}" dt="2025-05-26T13:42:43.443" v="8" actId="166"/>
          <ac:spMkLst>
            <pc:docMk/>
            <pc:sldMk cId="349034389" sldId="2622"/>
            <ac:spMk id="5" creationId="{A36AF1E9-CDCD-97B7-20D0-E4C9949C4C6B}"/>
          </ac:spMkLst>
        </pc:spChg>
      </pc:sldChg>
      <pc:sldChg chg="addSp delSp modSp mod modAnim">
        <pc:chgData name="Sigurður Friðleifsson - UOS" userId="2d3c5818-16e5-4194-a26a-46626bed2d7a" providerId="ADAL" clId="{E9079CEC-898C-405C-827F-5CAFA4B73502}" dt="2025-05-26T14:17:10.749" v="443"/>
        <pc:sldMkLst>
          <pc:docMk/>
          <pc:sldMk cId="3425969069" sldId="2623"/>
        </pc:sldMkLst>
        <pc:spChg chg="mod">
          <ac:chgData name="Sigurður Friðleifsson - UOS" userId="2d3c5818-16e5-4194-a26a-46626bed2d7a" providerId="ADAL" clId="{E9079CEC-898C-405C-827F-5CAFA4B73502}" dt="2025-05-26T13:51:17.674" v="23" actId="207"/>
          <ac:spMkLst>
            <pc:docMk/>
            <pc:sldMk cId="3425969069" sldId="2623"/>
            <ac:spMk id="2" creationId="{18FA2719-3442-41FF-97C1-27B6DFF23AF5}"/>
          </ac:spMkLst>
        </pc:spChg>
        <pc:spChg chg="del">
          <ac:chgData name="Sigurður Friðleifsson - UOS" userId="2d3c5818-16e5-4194-a26a-46626bed2d7a" providerId="ADAL" clId="{E9079CEC-898C-405C-827F-5CAFA4B73502}" dt="2025-05-26T13:51:23.391" v="24" actId="478"/>
          <ac:spMkLst>
            <pc:docMk/>
            <pc:sldMk cId="3425969069" sldId="2623"/>
            <ac:spMk id="3" creationId="{7D08FD30-C99B-4CF7-8E0A-1B932E178AB2}"/>
          </ac:spMkLst>
        </pc:spChg>
        <pc:spChg chg="mod">
          <ac:chgData name="Sigurður Friðleifsson - UOS" userId="2d3c5818-16e5-4194-a26a-46626bed2d7a" providerId="ADAL" clId="{E9079CEC-898C-405C-827F-5CAFA4B73502}" dt="2025-05-26T13:51:43.974" v="26" actId="1076"/>
          <ac:spMkLst>
            <pc:docMk/>
            <pc:sldMk cId="3425969069" sldId="2623"/>
            <ac:spMk id="9" creationId="{37600B7D-AE17-4669-A41A-A6D287D23951}"/>
          </ac:spMkLst>
        </pc:spChg>
        <pc:spChg chg="mod">
          <ac:chgData name="Sigurður Friðleifsson - UOS" userId="2d3c5818-16e5-4194-a26a-46626bed2d7a" providerId="ADAL" clId="{E9079CEC-898C-405C-827F-5CAFA4B73502}" dt="2025-05-26T13:51:43.974" v="26" actId="1076"/>
          <ac:spMkLst>
            <pc:docMk/>
            <pc:sldMk cId="3425969069" sldId="2623"/>
            <ac:spMk id="13" creationId="{A57C8604-B2B8-4F82-B1F4-1B12A1B2C381}"/>
          </ac:spMkLst>
        </pc:spChg>
        <pc:spChg chg="mod">
          <ac:chgData name="Sigurður Friðleifsson - UOS" userId="2d3c5818-16e5-4194-a26a-46626bed2d7a" providerId="ADAL" clId="{E9079CEC-898C-405C-827F-5CAFA4B73502}" dt="2025-05-26T14:16:58.613" v="441" actId="1076"/>
          <ac:spMkLst>
            <pc:docMk/>
            <pc:sldMk cId="3425969069" sldId="2623"/>
            <ac:spMk id="17" creationId="{A1143027-A775-44DC-A102-F67A44C2E71C}"/>
          </ac:spMkLst>
        </pc:spChg>
        <pc:spChg chg="mod">
          <ac:chgData name="Sigurður Friðleifsson - UOS" userId="2d3c5818-16e5-4194-a26a-46626bed2d7a" providerId="ADAL" clId="{E9079CEC-898C-405C-827F-5CAFA4B73502}" dt="2025-05-26T13:51:43.974" v="26" actId="1076"/>
          <ac:spMkLst>
            <pc:docMk/>
            <pc:sldMk cId="3425969069" sldId="2623"/>
            <ac:spMk id="19" creationId="{0DCE471F-6344-42D2-B189-017D02F30306}"/>
          </ac:spMkLst>
        </pc:spChg>
        <pc:picChg chg="add mod">
          <ac:chgData name="Sigurður Friðleifsson - UOS" userId="2d3c5818-16e5-4194-a26a-46626bed2d7a" providerId="ADAL" clId="{E9079CEC-898C-405C-827F-5CAFA4B73502}" dt="2025-05-26T14:17:05.355" v="442" actId="1076"/>
          <ac:picMkLst>
            <pc:docMk/>
            <pc:sldMk cId="3425969069" sldId="2623"/>
            <ac:picMk id="5" creationId="{1950B745-1F3B-B6D1-23ED-97ADA4D7381B}"/>
          </ac:picMkLst>
        </pc:picChg>
      </pc:sldChg>
      <pc:sldChg chg="addSp modSp mod modAnim">
        <pc:chgData name="Sigurður Friðleifsson - UOS" userId="2d3c5818-16e5-4194-a26a-46626bed2d7a" providerId="ADAL" clId="{E9079CEC-898C-405C-827F-5CAFA4B73502}" dt="2025-05-26T14:25:13.512" v="614" actId="20577"/>
        <pc:sldMkLst>
          <pc:docMk/>
          <pc:sldMk cId="3554574642" sldId="2624"/>
        </pc:sldMkLst>
        <pc:spChg chg="mod">
          <ac:chgData name="Sigurður Friðleifsson - UOS" userId="2d3c5818-16e5-4194-a26a-46626bed2d7a" providerId="ADAL" clId="{E9079CEC-898C-405C-827F-5CAFA4B73502}" dt="2025-05-26T14:01:51.101" v="39" actId="1076"/>
          <ac:spMkLst>
            <pc:docMk/>
            <pc:sldMk cId="3554574642" sldId="2624"/>
            <ac:spMk id="2" creationId="{B799C591-8B0D-442F-833F-427DE77505C9}"/>
          </ac:spMkLst>
        </pc:spChg>
        <pc:spChg chg="mod">
          <ac:chgData name="Sigurður Friðleifsson - UOS" userId="2d3c5818-16e5-4194-a26a-46626bed2d7a" providerId="ADAL" clId="{E9079CEC-898C-405C-827F-5CAFA4B73502}" dt="2025-05-26T14:02:24.984" v="45" actId="255"/>
          <ac:spMkLst>
            <pc:docMk/>
            <pc:sldMk cId="3554574642" sldId="2624"/>
            <ac:spMk id="3" creationId="{945067BA-17BA-4081-A215-24EC1D7F8F8D}"/>
          </ac:spMkLst>
        </pc:spChg>
        <pc:spChg chg="mod">
          <ac:chgData name="Sigurður Friðleifsson - UOS" userId="2d3c5818-16e5-4194-a26a-46626bed2d7a" providerId="ADAL" clId="{E9079CEC-898C-405C-827F-5CAFA4B73502}" dt="2025-05-26T14:25:13.512" v="614" actId="20577"/>
          <ac:spMkLst>
            <pc:docMk/>
            <pc:sldMk cId="3554574642" sldId="2624"/>
            <ac:spMk id="5" creationId="{A5547B0C-65F6-485E-A99F-E3472C3CE9D1}"/>
          </ac:spMkLst>
        </pc:spChg>
        <pc:spChg chg="add mod">
          <ac:chgData name="Sigurður Friðleifsson - UOS" userId="2d3c5818-16e5-4194-a26a-46626bed2d7a" providerId="ADAL" clId="{E9079CEC-898C-405C-827F-5CAFA4B73502}" dt="2025-05-26T14:05:19.475" v="147" actId="1076"/>
          <ac:spMkLst>
            <pc:docMk/>
            <pc:sldMk cId="3554574642" sldId="2624"/>
            <ac:spMk id="6" creationId="{012A656F-B0A0-B63B-A738-9018C90F17E8}"/>
          </ac:spMkLst>
        </pc:spChg>
        <pc:spChg chg="add mod">
          <ac:chgData name="Sigurður Friðleifsson - UOS" userId="2d3c5818-16e5-4194-a26a-46626bed2d7a" providerId="ADAL" clId="{E9079CEC-898C-405C-827F-5CAFA4B73502}" dt="2025-05-26T14:05:28.090" v="148" actId="1076"/>
          <ac:spMkLst>
            <pc:docMk/>
            <pc:sldMk cId="3554574642" sldId="2624"/>
            <ac:spMk id="7" creationId="{F3F66BA2-9594-F214-CFC8-433248B8A35F}"/>
          </ac:spMkLst>
        </pc:spChg>
      </pc:sldChg>
      <pc:sldChg chg="delSp modSp add mod setBg delDesignElem">
        <pc:chgData name="Sigurður Friðleifsson - UOS" userId="2d3c5818-16e5-4194-a26a-46626bed2d7a" providerId="ADAL" clId="{E9079CEC-898C-405C-827F-5CAFA4B73502}" dt="2025-05-26T14:12:20.113" v="404" actId="207"/>
        <pc:sldMkLst>
          <pc:docMk/>
          <pc:sldMk cId="1272021324" sldId="2625"/>
        </pc:sldMkLst>
        <pc:spChg chg="mod">
          <ac:chgData name="Sigurður Friðleifsson - UOS" userId="2d3c5818-16e5-4194-a26a-46626bed2d7a" providerId="ADAL" clId="{E9079CEC-898C-405C-827F-5CAFA4B73502}" dt="2025-05-26T14:12:20.113" v="404" actId="207"/>
          <ac:spMkLst>
            <pc:docMk/>
            <pc:sldMk cId="1272021324" sldId="2625"/>
            <ac:spMk id="2" creationId="{05B3518E-332C-4D90-9DC3-54F0D70AAA81}"/>
          </ac:spMkLst>
        </pc:spChg>
        <pc:spChg chg="del">
          <ac:chgData name="Sigurður Friðleifsson - UOS" userId="2d3c5818-16e5-4194-a26a-46626bed2d7a" providerId="ADAL" clId="{E9079CEC-898C-405C-827F-5CAFA4B73502}" dt="2025-05-26T14:12:10.396" v="403"/>
          <ac:spMkLst>
            <pc:docMk/>
            <pc:sldMk cId="1272021324" sldId="2625"/>
            <ac:spMk id="73" creationId="{7F57BEA8-497D-4AA8-8A18-BDCD696B25FE}"/>
          </ac:spMkLst>
        </pc:spChg>
        <pc:cxnChg chg="del">
          <ac:chgData name="Sigurður Friðleifsson - UOS" userId="2d3c5818-16e5-4194-a26a-46626bed2d7a" providerId="ADAL" clId="{E9079CEC-898C-405C-827F-5CAFA4B73502}" dt="2025-05-26T14:12:10.396" v="403"/>
          <ac:cxnSpMkLst>
            <pc:docMk/>
            <pc:sldMk cId="1272021324" sldId="2625"/>
            <ac:cxnSpMk id="71" creationId="{D2E961F1-4A28-4A5F-BBD4-6E400E5E6C75}"/>
          </ac:cxnSpMkLst>
        </pc:cxnChg>
        <pc:cxnChg chg="del">
          <ac:chgData name="Sigurður Friðleifsson - UOS" userId="2d3c5818-16e5-4194-a26a-46626bed2d7a" providerId="ADAL" clId="{E9079CEC-898C-405C-827F-5CAFA4B73502}" dt="2025-05-26T14:12:10.396" v="403"/>
          <ac:cxnSpMkLst>
            <pc:docMk/>
            <pc:sldMk cId="1272021324" sldId="2625"/>
            <ac:cxnSpMk id="75" creationId="{A82415D3-DDE5-4D63-8CB3-23A5EC581B27}"/>
          </ac:cxnSpMkLst>
        </pc:cxnChg>
        <pc:cxnChg chg="del">
          <ac:chgData name="Sigurður Friðleifsson - UOS" userId="2d3c5818-16e5-4194-a26a-46626bed2d7a" providerId="ADAL" clId="{E9079CEC-898C-405C-827F-5CAFA4B73502}" dt="2025-05-26T14:12:10.396" v="403"/>
          <ac:cxnSpMkLst>
            <pc:docMk/>
            <pc:sldMk cId="1272021324" sldId="2625"/>
            <ac:cxnSpMk id="77" creationId="{AD7193FB-6AE6-4B3B-8F89-56B55DD63B4D}"/>
          </ac:cxnSpMkLst>
        </pc:cxnChg>
      </pc:sldChg>
      <pc:sldMasterChg chg="delSldLayout">
        <pc:chgData name="Sigurður Friðleifsson - UOS" userId="2d3c5818-16e5-4194-a26a-46626bed2d7a" providerId="ADAL" clId="{E9079CEC-898C-405C-827F-5CAFA4B73502}" dt="2025-05-26T14:12:40.624" v="406" actId="47"/>
        <pc:sldMasterMkLst>
          <pc:docMk/>
          <pc:sldMasterMk cId="3144476252" sldId="2147483660"/>
        </pc:sldMasterMkLst>
        <pc:sldLayoutChg chg="del">
          <pc:chgData name="Sigurður Friðleifsson - UOS" userId="2d3c5818-16e5-4194-a26a-46626bed2d7a" providerId="ADAL" clId="{E9079CEC-898C-405C-827F-5CAFA4B73502}" dt="2025-05-26T14:12:40.624" v="406" actId="47"/>
          <pc:sldLayoutMkLst>
            <pc:docMk/>
            <pc:sldMasterMk cId="3144476252" sldId="2147483660"/>
            <pc:sldLayoutMk cId="1684022155" sldId="2147483685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orkustofnunis-my.sharepoint.com/personal/sif_os_is/Documents/Documents/40prosent%20olo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orkustofnunis-my.sharepoint.com/personal/sif_os_is/Documents/Documents/40prosent%20olo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orkustofnunis-my.sharepoint.com/personal/sif_os_is/Documents/Documents/40prosent%20olo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accent1"/>
              </a:solidFill>
            </a:ln>
            <a:effectLst/>
          </c:spPr>
          <c:dPt>
            <c:idx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10-41CF-AF27-338F2A964B40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10-41CF-AF27-338F2A964B40}"/>
              </c:ext>
            </c:extLst>
          </c:dPt>
          <c:dPt>
            <c:idx val="2"/>
            <c:bubble3D val="0"/>
            <c:spPr>
              <a:solidFill>
                <a:srgbClr val="58957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10-41CF-AF27-338F2A964B40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410-41CF-AF27-338F2A964B4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E81BA5B-A2CC-409C-9D25-3D169A8C89C8}" type="CATEGORYNAME">
                      <a:rPr lang="en-US" smtClean="0"/>
                      <a:pPr/>
                      <a:t>[CATEGORY NAME]</a:t>
                    </a:fld>
                    <a:endParaRPr lang="en-US" baseline="0"/>
                  </a:p>
                  <a:p>
                    <a:fld id="{D0C75BA3-D807-472C-A6C1-DA1AEB6D27C7}" type="VALUE">
                      <a:rPr lang="en-US" baseline="0" smtClean="0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410-41CF-AF27-338F2A964B40}"/>
                </c:ext>
              </c:extLst>
            </c:dLbl>
            <c:dLbl>
              <c:idx val="1"/>
              <c:layout>
                <c:manualLayout>
                  <c:x val="-1.7647058006157897E-3"/>
                  <c:y val="2.0979022422982108E-2"/>
                </c:manualLayout>
              </c:layout>
              <c:tx>
                <c:rich>
                  <a:bodyPr/>
                  <a:lstStyle/>
                  <a:p>
                    <a:fld id="{9D7F942D-F402-44E2-8EAA-B8534D8E52DB}" type="CATEGORYNAME">
                      <a:rPr lang="en-US" smtClean="0"/>
                      <a:pPr/>
                      <a:t>[CATEGORY NAME]</a:t>
                    </a:fld>
                    <a:endParaRPr lang="en-US" baseline="0"/>
                  </a:p>
                  <a:p>
                    <a:fld id="{2EC0590E-FB72-4173-AC10-158E48D27542}" type="VALUE">
                      <a:rPr lang="en-US" baseline="0" smtClean="0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410-41CF-AF27-338F2A964B40}"/>
                </c:ext>
              </c:extLst>
            </c:dLbl>
            <c:dLbl>
              <c:idx val="2"/>
              <c:layout>
                <c:manualLayout>
                  <c:x val="3.1872147133894538E-2"/>
                  <c:y val="-3.4090911437345876E-2"/>
                </c:manualLayout>
              </c:layout>
              <c:tx>
                <c:rich>
                  <a:bodyPr/>
                  <a:lstStyle/>
                  <a:p>
                    <a:fld id="{53219402-527A-4AE8-8053-563E8CF623A6}" type="CATEGORYNAME">
                      <a:rPr lang="en-US" smtClean="0"/>
                      <a:pPr/>
                      <a:t>[CATEGORY NAME]</a:t>
                    </a:fld>
                    <a:r>
                      <a:rPr lang="en-US" baseline="0"/>
                      <a:t> </a:t>
                    </a:r>
                  </a:p>
                  <a:p>
                    <a:fld id="{06CBC711-4492-4026-9FF6-D6B5510D561F}" type="VALUE">
                      <a:rPr lang="en-US" baseline="0" smtClean="0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948242155713551"/>
                      <c:h val="0.118762886597938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410-41CF-AF27-338F2A964B40}"/>
                </c:ext>
              </c:extLst>
            </c:dLbl>
            <c:dLbl>
              <c:idx val="3"/>
              <c:layout>
                <c:manualLayout>
                  <c:x val="-5.2941174018472717E-3"/>
                  <c:y val="-1.8356644620109344E-2"/>
                </c:manualLayout>
              </c:layout>
              <c:tx>
                <c:rich>
                  <a:bodyPr/>
                  <a:lstStyle/>
                  <a:p>
                    <a:fld id="{88D1FDC2-0278-430A-876F-78E9F1920F4B}" type="CATEGORYNAME">
                      <a:rPr lang="en-US" smtClean="0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br>
                      <a:rPr lang="en-US" baseline="0"/>
                    </a:br>
                    <a:fld id="{13ECD236-5315-457A-95E6-89FDF95DA9FE}" type="VALUE">
                      <a:rPr lang="en-US" baseline="0" smtClean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410-41CF-AF27-338F2A964B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Orka</c:v>
                </c:pt>
                <c:pt idx="1">
                  <c:v>Iðnaður og efnanotkun</c:v>
                </c:pt>
                <c:pt idx="2">
                  <c:v>Landbúnaður</c:v>
                </c:pt>
                <c:pt idx="3">
                  <c:v>Úrgangur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0.63</c:v>
                </c:pt>
                <c:pt idx="1">
                  <c:v>7.0000000000000007E-2</c:v>
                </c:pt>
                <c:pt idx="2">
                  <c:v>0.22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410-41CF-AF27-338F2A964B4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Olíutonn á ári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Annað</c:v>
                </c:pt>
                <c:pt idx="1">
                  <c:v>Skip</c:v>
                </c:pt>
                <c:pt idx="2">
                  <c:v>Vegasamgöngur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40000</c:v>
                </c:pt>
                <c:pt idx="1">
                  <c:v>150000</c:v>
                </c:pt>
                <c:pt idx="2">
                  <c:v>300000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E8-4046-A895-BDE7D3253B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9628111"/>
        <c:axId val="1499644335"/>
      </c:barChart>
      <c:catAx>
        <c:axId val="1499628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9644335"/>
        <c:crosses val="autoZero"/>
        <c:auto val="1"/>
        <c:lblAlgn val="ctr"/>
        <c:lblOffset val="100"/>
        <c:noMultiLvlLbl val="0"/>
      </c:catAx>
      <c:valAx>
        <c:axId val="1499644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9628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'[40prosent oloi.xlsx]Sheet2'!$K$1</c:f>
              <c:strCache>
                <c:ptCount val="1"/>
                <c:pt idx="0">
                  <c:v>Annað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'[40prosent oloi.xlsx]Sheet2'!$A$2:$A$20</c:f>
              <c:numCache>
                <c:formatCode>General</c:formatCode>
                <c:ptCount val="1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</c:numCache>
            </c:numRef>
          </c:cat>
          <c:val>
            <c:numRef>
              <c:f>'[40prosent oloi.xlsx]Sheet2'!$K$2:$K$20</c:f>
              <c:numCache>
                <c:formatCode>#,##0_ ;\-#,##0\ </c:formatCode>
                <c:ptCount val="19"/>
                <c:pt idx="0">
                  <c:v>131602</c:v>
                </c:pt>
                <c:pt idx="1">
                  <c:v>121645</c:v>
                </c:pt>
                <c:pt idx="2">
                  <c:v>116702</c:v>
                </c:pt>
                <c:pt idx="3">
                  <c:v>101656</c:v>
                </c:pt>
                <c:pt idx="4">
                  <c:v>79167</c:v>
                </c:pt>
                <c:pt idx="5">
                  <c:v>68929</c:v>
                </c:pt>
                <c:pt idx="6">
                  <c:v>60027</c:v>
                </c:pt>
                <c:pt idx="7">
                  <c:v>63062</c:v>
                </c:pt>
                <c:pt idx="8">
                  <c:v>60114</c:v>
                </c:pt>
                <c:pt idx="9">
                  <c:v>54301</c:v>
                </c:pt>
                <c:pt idx="10">
                  <c:v>61144</c:v>
                </c:pt>
                <c:pt idx="11">
                  <c:v>65825</c:v>
                </c:pt>
                <c:pt idx="12">
                  <c:v>58716</c:v>
                </c:pt>
                <c:pt idx="13">
                  <c:v>50182</c:v>
                </c:pt>
                <c:pt idx="14">
                  <c:v>42469.467635000001</c:v>
                </c:pt>
                <c:pt idx="15">
                  <c:v>33186.082999999999</c:v>
                </c:pt>
                <c:pt idx="16">
                  <c:v>39076</c:v>
                </c:pt>
                <c:pt idx="17">
                  <c:v>57700.92</c:v>
                </c:pt>
                <c:pt idx="18">
                  <c:v>49461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9B-41C4-BAE3-EF47DD5449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29742991"/>
        <c:axId val="1847916655"/>
      </c:lineChart>
      <c:catAx>
        <c:axId val="2129742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7916655"/>
        <c:crosses val="autoZero"/>
        <c:auto val="1"/>
        <c:lblAlgn val="ctr"/>
        <c:lblOffset val="100"/>
        <c:noMultiLvlLbl val="0"/>
      </c:catAx>
      <c:valAx>
        <c:axId val="1847916655"/>
        <c:scaling>
          <c:orientation val="minMax"/>
          <c:min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;\-#,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97429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'[40prosent oloi.xlsx]Sheet2'!$E$1</c:f>
              <c:strCache>
                <c:ptCount val="1"/>
                <c:pt idx="0">
                  <c:v>Skip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'[40prosent oloi.xlsx]Sheet2'!$A$2:$A$20</c:f>
              <c:numCache>
                <c:formatCode>General</c:formatCode>
                <c:ptCount val="1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</c:numCache>
            </c:numRef>
          </c:cat>
          <c:val>
            <c:numRef>
              <c:f>'[40prosent oloi.xlsx]Sheet2'!$E$2:$E$20</c:f>
              <c:numCache>
                <c:formatCode>#,##0_ ;\-#,##0\ </c:formatCode>
                <c:ptCount val="19"/>
                <c:pt idx="0">
                  <c:v>239636</c:v>
                </c:pt>
                <c:pt idx="1">
                  <c:v>228168</c:v>
                </c:pt>
                <c:pt idx="2">
                  <c:v>260755</c:v>
                </c:pt>
                <c:pt idx="3">
                  <c:v>239129</c:v>
                </c:pt>
                <c:pt idx="4">
                  <c:v>249388</c:v>
                </c:pt>
                <c:pt idx="5">
                  <c:v>239220</c:v>
                </c:pt>
                <c:pt idx="6">
                  <c:v>212194</c:v>
                </c:pt>
                <c:pt idx="7">
                  <c:v>208788</c:v>
                </c:pt>
                <c:pt idx="8">
                  <c:v>198088</c:v>
                </c:pt>
                <c:pt idx="9">
                  <c:v>196967</c:v>
                </c:pt>
                <c:pt idx="10">
                  <c:v>203394</c:v>
                </c:pt>
                <c:pt idx="11">
                  <c:v>171398</c:v>
                </c:pt>
                <c:pt idx="12">
                  <c:v>176258</c:v>
                </c:pt>
                <c:pt idx="13">
                  <c:v>185153</c:v>
                </c:pt>
                <c:pt idx="14">
                  <c:v>179178.04993499999</c:v>
                </c:pt>
                <c:pt idx="15">
                  <c:v>166585.90700000001</c:v>
                </c:pt>
                <c:pt idx="16">
                  <c:v>183805</c:v>
                </c:pt>
                <c:pt idx="17">
                  <c:v>158131.68</c:v>
                </c:pt>
                <c:pt idx="18">
                  <c:v>157203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7D-4589-9568-AFE3B75B6D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0023407"/>
        <c:axId val="1924288927"/>
      </c:lineChart>
      <c:catAx>
        <c:axId val="280023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4288927"/>
        <c:crosses val="autoZero"/>
        <c:auto val="1"/>
        <c:lblAlgn val="ctr"/>
        <c:lblOffset val="100"/>
        <c:noMultiLvlLbl val="0"/>
      </c:catAx>
      <c:valAx>
        <c:axId val="1924288927"/>
        <c:scaling>
          <c:orientation val="minMax"/>
          <c:min val="1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;\-#,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0234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'[40prosent oloi.xlsx]Sheet2'!$B$1</c:f>
              <c:strCache>
                <c:ptCount val="1"/>
                <c:pt idx="0">
                  <c:v>Vegasamgöngur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'[40prosent oloi.xlsx]Sheet2'!$A$2:$A$20</c:f>
              <c:numCache>
                <c:formatCode>General</c:formatCode>
                <c:ptCount val="1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</c:numCache>
            </c:numRef>
          </c:cat>
          <c:val>
            <c:numRef>
              <c:f>'[40prosent oloi.xlsx]Sheet2'!$B$2:$B$20</c:f>
              <c:numCache>
                <c:formatCode>#,##0_ ;\-#,##0\ </c:formatCode>
                <c:ptCount val="19"/>
                <c:pt idx="0">
                  <c:v>240230</c:v>
                </c:pt>
                <c:pt idx="1">
                  <c:v>275737</c:v>
                </c:pt>
                <c:pt idx="2">
                  <c:v>285906</c:v>
                </c:pt>
                <c:pt idx="3">
                  <c:v>269871</c:v>
                </c:pt>
                <c:pt idx="4">
                  <c:v>270426</c:v>
                </c:pt>
                <c:pt idx="5">
                  <c:v>255818</c:v>
                </c:pt>
                <c:pt idx="6">
                  <c:v>251885</c:v>
                </c:pt>
                <c:pt idx="7">
                  <c:v>247654</c:v>
                </c:pt>
                <c:pt idx="8">
                  <c:v>254390</c:v>
                </c:pt>
                <c:pt idx="9">
                  <c:v>256406</c:v>
                </c:pt>
                <c:pt idx="10">
                  <c:v>272849</c:v>
                </c:pt>
                <c:pt idx="11">
                  <c:v>298578</c:v>
                </c:pt>
                <c:pt idx="12">
                  <c:v>315645</c:v>
                </c:pt>
                <c:pt idx="13">
                  <c:v>327426</c:v>
                </c:pt>
                <c:pt idx="14">
                  <c:v>320752</c:v>
                </c:pt>
                <c:pt idx="15">
                  <c:v>283814.46025725</c:v>
                </c:pt>
                <c:pt idx="16">
                  <c:v>305617.98794448999</c:v>
                </c:pt>
                <c:pt idx="17">
                  <c:v>313642</c:v>
                </c:pt>
                <c:pt idx="18">
                  <c:v>311061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D2-4311-AB88-690121FDCB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6985439"/>
        <c:axId val="777891615"/>
      </c:lineChart>
      <c:catAx>
        <c:axId val="1846985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7891615"/>
        <c:crosses val="autoZero"/>
        <c:auto val="1"/>
        <c:lblAlgn val="ctr"/>
        <c:lblOffset val="100"/>
        <c:noMultiLvlLbl val="0"/>
      </c:catAx>
      <c:valAx>
        <c:axId val="777891615"/>
        <c:scaling>
          <c:orientation val="minMax"/>
          <c:min val="2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;\-#,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69854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DA9235-9DAB-494B-85B2-0FB24DDC132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78B8041-F65E-48A0-8A0A-586E8FFC4705}">
      <dgm:prSet/>
      <dgm:spPr/>
      <dgm:t>
        <a:bodyPr/>
        <a:lstStyle/>
        <a:p>
          <a:r>
            <a:rPr lang="is-IS"/>
            <a:t>HVERNIG GENGUR?</a:t>
          </a:r>
          <a:endParaRPr lang="en-US"/>
        </a:p>
      </dgm:t>
    </dgm:pt>
    <dgm:pt modelId="{9E95905E-5288-4A75-9427-AC847F447781}" type="parTrans" cxnId="{B074A73F-2949-4379-8F5F-7388EA673A07}">
      <dgm:prSet/>
      <dgm:spPr/>
      <dgm:t>
        <a:bodyPr/>
        <a:lstStyle/>
        <a:p>
          <a:endParaRPr lang="en-US"/>
        </a:p>
      </dgm:t>
    </dgm:pt>
    <dgm:pt modelId="{E2D7591B-1FCF-47E7-AF79-ED49DF6B647D}" type="sibTrans" cxnId="{B074A73F-2949-4379-8F5F-7388EA673A07}">
      <dgm:prSet/>
      <dgm:spPr/>
      <dgm:t>
        <a:bodyPr/>
        <a:lstStyle/>
        <a:p>
          <a:endParaRPr lang="en-US"/>
        </a:p>
      </dgm:t>
    </dgm:pt>
    <dgm:pt modelId="{C184973D-9C47-4782-8935-3270801F4C83}">
      <dgm:prSet/>
      <dgm:spPr/>
      <dgm:t>
        <a:bodyPr/>
        <a:lstStyle/>
        <a:p>
          <a:r>
            <a:rPr lang="is-IS"/>
            <a:t>SAMGÖNGUR</a:t>
          </a:r>
          <a:endParaRPr lang="en-US"/>
        </a:p>
      </dgm:t>
    </dgm:pt>
    <dgm:pt modelId="{34CF2509-B1F9-412C-AA30-B9F21CE7E7C2}" type="parTrans" cxnId="{F8533662-2C05-4115-B131-D69B6DD93C7E}">
      <dgm:prSet/>
      <dgm:spPr/>
      <dgm:t>
        <a:bodyPr/>
        <a:lstStyle/>
        <a:p>
          <a:endParaRPr lang="en-US"/>
        </a:p>
      </dgm:t>
    </dgm:pt>
    <dgm:pt modelId="{B20200AB-3BF4-4E5C-910C-EAA00D25312D}" type="sibTrans" cxnId="{F8533662-2C05-4115-B131-D69B6DD93C7E}">
      <dgm:prSet/>
      <dgm:spPr/>
      <dgm:t>
        <a:bodyPr/>
        <a:lstStyle/>
        <a:p>
          <a:endParaRPr lang="en-US"/>
        </a:p>
      </dgm:t>
    </dgm:pt>
    <dgm:pt modelId="{DEBFE462-963D-43A5-A29B-02FA3FC48B4E}">
      <dgm:prSet/>
      <dgm:spPr/>
      <dgm:t>
        <a:bodyPr/>
        <a:lstStyle/>
        <a:p>
          <a:r>
            <a:rPr lang="is-IS"/>
            <a:t>SKIP</a:t>
          </a:r>
          <a:endParaRPr lang="en-US"/>
        </a:p>
      </dgm:t>
    </dgm:pt>
    <dgm:pt modelId="{AE0B4066-57AA-4F1E-B2F3-B60CD40F9027}" type="parTrans" cxnId="{1F3A730E-2DFA-437C-A8D7-8034ADA8D141}">
      <dgm:prSet/>
      <dgm:spPr/>
      <dgm:t>
        <a:bodyPr/>
        <a:lstStyle/>
        <a:p>
          <a:endParaRPr lang="en-US"/>
        </a:p>
      </dgm:t>
    </dgm:pt>
    <dgm:pt modelId="{010A1381-DD69-4C0D-93D5-C92456835361}" type="sibTrans" cxnId="{1F3A730E-2DFA-437C-A8D7-8034ADA8D141}">
      <dgm:prSet/>
      <dgm:spPr/>
      <dgm:t>
        <a:bodyPr/>
        <a:lstStyle/>
        <a:p>
          <a:endParaRPr lang="en-US"/>
        </a:p>
      </dgm:t>
    </dgm:pt>
    <dgm:pt modelId="{E05AADD5-0428-4A14-B70E-65F793D6BACD}">
      <dgm:prSet/>
      <dgm:spPr/>
      <dgm:t>
        <a:bodyPr/>
        <a:lstStyle/>
        <a:p>
          <a:r>
            <a:rPr lang="is-IS"/>
            <a:t>ANNAÐ</a:t>
          </a:r>
          <a:endParaRPr lang="en-US"/>
        </a:p>
      </dgm:t>
    </dgm:pt>
    <dgm:pt modelId="{6865A58F-51D3-4932-BB19-2EB88C804E4D}" type="parTrans" cxnId="{BED2D72A-0399-429D-9CDD-1C614BD69793}">
      <dgm:prSet/>
      <dgm:spPr/>
      <dgm:t>
        <a:bodyPr/>
        <a:lstStyle/>
        <a:p>
          <a:endParaRPr lang="en-US"/>
        </a:p>
      </dgm:t>
    </dgm:pt>
    <dgm:pt modelId="{C2E58779-844E-48D4-A1FF-575E256819FC}" type="sibTrans" cxnId="{BED2D72A-0399-429D-9CDD-1C614BD69793}">
      <dgm:prSet/>
      <dgm:spPr/>
      <dgm:t>
        <a:bodyPr/>
        <a:lstStyle/>
        <a:p>
          <a:endParaRPr lang="en-US"/>
        </a:p>
      </dgm:t>
    </dgm:pt>
    <dgm:pt modelId="{56CE8BF8-F9A7-4749-A0B3-67C645D2D27C}" type="pres">
      <dgm:prSet presAssocID="{C9DA9235-9DAB-494B-85B2-0FB24DDC1320}" presName="linear" presStyleCnt="0">
        <dgm:presLayoutVars>
          <dgm:dir/>
          <dgm:animLvl val="lvl"/>
          <dgm:resizeHandles val="exact"/>
        </dgm:presLayoutVars>
      </dgm:prSet>
      <dgm:spPr/>
    </dgm:pt>
    <dgm:pt modelId="{3E79D0EA-D623-4DD4-8877-34BB1A2C7EB1}" type="pres">
      <dgm:prSet presAssocID="{B78B8041-F65E-48A0-8A0A-586E8FFC4705}" presName="parentLin" presStyleCnt="0"/>
      <dgm:spPr/>
    </dgm:pt>
    <dgm:pt modelId="{98F952C3-E4CE-4B8A-8E8E-7EACC0717192}" type="pres">
      <dgm:prSet presAssocID="{B78B8041-F65E-48A0-8A0A-586E8FFC4705}" presName="parentLeftMargin" presStyleLbl="node1" presStyleIdx="0" presStyleCnt="1"/>
      <dgm:spPr/>
    </dgm:pt>
    <dgm:pt modelId="{D6044727-3FDA-41F1-BD0A-F0892B45F8EE}" type="pres">
      <dgm:prSet presAssocID="{B78B8041-F65E-48A0-8A0A-586E8FFC470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A137128-536C-4EFE-8399-5634A41EF425}" type="pres">
      <dgm:prSet presAssocID="{B78B8041-F65E-48A0-8A0A-586E8FFC4705}" presName="negativeSpace" presStyleCnt="0"/>
      <dgm:spPr/>
    </dgm:pt>
    <dgm:pt modelId="{E40B088A-5223-4A37-9DAF-F4F51BE1710D}" type="pres">
      <dgm:prSet presAssocID="{B78B8041-F65E-48A0-8A0A-586E8FFC4705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F3A730E-2DFA-437C-A8D7-8034ADA8D141}" srcId="{B78B8041-F65E-48A0-8A0A-586E8FFC4705}" destId="{DEBFE462-963D-43A5-A29B-02FA3FC48B4E}" srcOrd="1" destOrd="0" parTransId="{AE0B4066-57AA-4F1E-B2F3-B60CD40F9027}" sibTransId="{010A1381-DD69-4C0D-93D5-C92456835361}"/>
    <dgm:cxn modelId="{BED2D72A-0399-429D-9CDD-1C614BD69793}" srcId="{B78B8041-F65E-48A0-8A0A-586E8FFC4705}" destId="{E05AADD5-0428-4A14-B70E-65F793D6BACD}" srcOrd="2" destOrd="0" parTransId="{6865A58F-51D3-4932-BB19-2EB88C804E4D}" sibTransId="{C2E58779-844E-48D4-A1FF-575E256819FC}"/>
    <dgm:cxn modelId="{82D2252C-10D3-41A0-B06C-10E2A54376BF}" type="presOf" srcId="{B78B8041-F65E-48A0-8A0A-586E8FFC4705}" destId="{D6044727-3FDA-41F1-BD0A-F0892B45F8EE}" srcOrd="1" destOrd="0" presId="urn:microsoft.com/office/officeart/2005/8/layout/list1"/>
    <dgm:cxn modelId="{B074A73F-2949-4379-8F5F-7388EA673A07}" srcId="{C9DA9235-9DAB-494B-85B2-0FB24DDC1320}" destId="{B78B8041-F65E-48A0-8A0A-586E8FFC4705}" srcOrd="0" destOrd="0" parTransId="{9E95905E-5288-4A75-9427-AC847F447781}" sibTransId="{E2D7591B-1FCF-47E7-AF79-ED49DF6B647D}"/>
    <dgm:cxn modelId="{CA5EA25D-A616-48F6-B305-5A25A3AF86E0}" type="presOf" srcId="{E05AADD5-0428-4A14-B70E-65F793D6BACD}" destId="{E40B088A-5223-4A37-9DAF-F4F51BE1710D}" srcOrd="0" destOrd="2" presId="urn:microsoft.com/office/officeart/2005/8/layout/list1"/>
    <dgm:cxn modelId="{F8533662-2C05-4115-B131-D69B6DD93C7E}" srcId="{B78B8041-F65E-48A0-8A0A-586E8FFC4705}" destId="{C184973D-9C47-4782-8935-3270801F4C83}" srcOrd="0" destOrd="0" parTransId="{34CF2509-B1F9-412C-AA30-B9F21CE7E7C2}" sibTransId="{B20200AB-3BF4-4E5C-910C-EAA00D25312D}"/>
    <dgm:cxn modelId="{C160B855-7D37-4E7F-85DB-12CC7FCC8311}" type="presOf" srcId="{DEBFE462-963D-43A5-A29B-02FA3FC48B4E}" destId="{E40B088A-5223-4A37-9DAF-F4F51BE1710D}" srcOrd="0" destOrd="1" presId="urn:microsoft.com/office/officeart/2005/8/layout/list1"/>
    <dgm:cxn modelId="{0F0299CC-2D69-43C2-940E-29CC76E4F082}" type="presOf" srcId="{B78B8041-F65E-48A0-8A0A-586E8FFC4705}" destId="{98F952C3-E4CE-4B8A-8E8E-7EACC0717192}" srcOrd="0" destOrd="0" presId="urn:microsoft.com/office/officeart/2005/8/layout/list1"/>
    <dgm:cxn modelId="{B92A9BD6-2649-42AE-8A3C-0FF633A8BBB7}" type="presOf" srcId="{C184973D-9C47-4782-8935-3270801F4C83}" destId="{E40B088A-5223-4A37-9DAF-F4F51BE1710D}" srcOrd="0" destOrd="0" presId="urn:microsoft.com/office/officeart/2005/8/layout/list1"/>
    <dgm:cxn modelId="{4ACC48E2-E3E4-4C75-B79A-4A3ECFAA2349}" type="presOf" srcId="{C9DA9235-9DAB-494B-85B2-0FB24DDC1320}" destId="{56CE8BF8-F9A7-4749-A0B3-67C645D2D27C}" srcOrd="0" destOrd="0" presId="urn:microsoft.com/office/officeart/2005/8/layout/list1"/>
    <dgm:cxn modelId="{5F2131AD-DE15-4E77-A885-FA07CC4C5658}" type="presParOf" srcId="{56CE8BF8-F9A7-4749-A0B3-67C645D2D27C}" destId="{3E79D0EA-D623-4DD4-8877-34BB1A2C7EB1}" srcOrd="0" destOrd="0" presId="urn:microsoft.com/office/officeart/2005/8/layout/list1"/>
    <dgm:cxn modelId="{AE80E6C0-BB03-4495-9EB5-75C9F4F09B12}" type="presParOf" srcId="{3E79D0EA-D623-4DD4-8877-34BB1A2C7EB1}" destId="{98F952C3-E4CE-4B8A-8E8E-7EACC0717192}" srcOrd="0" destOrd="0" presId="urn:microsoft.com/office/officeart/2005/8/layout/list1"/>
    <dgm:cxn modelId="{393796F4-976D-413C-87BA-421F82680275}" type="presParOf" srcId="{3E79D0EA-D623-4DD4-8877-34BB1A2C7EB1}" destId="{D6044727-3FDA-41F1-BD0A-F0892B45F8EE}" srcOrd="1" destOrd="0" presId="urn:microsoft.com/office/officeart/2005/8/layout/list1"/>
    <dgm:cxn modelId="{33D42E56-C12C-44D1-9EC2-ACBC89200F32}" type="presParOf" srcId="{56CE8BF8-F9A7-4749-A0B3-67C645D2D27C}" destId="{AA137128-536C-4EFE-8399-5634A41EF425}" srcOrd="1" destOrd="0" presId="urn:microsoft.com/office/officeart/2005/8/layout/list1"/>
    <dgm:cxn modelId="{605EF9A8-43E7-4221-9EFB-2F994D4AB3B9}" type="presParOf" srcId="{56CE8BF8-F9A7-4749-A0B3-67C645D2D27C}" destId="{E40B088A-5223-4A37-9DAF-F4F51BE1710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B088A-5223-4A37-9DAF-F4F51BE1710D}">
      <dsp:nvSpPr>
        <dsp:cNvPr id="0" name=""/>
        <dsp:cNvSpPr/>
      </dsp:nvSpPr>
      <dsp:spPr>
        <a:xfrm>
          <a:off x="0" y="332163"/>
          <a:ext cx="10515600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37388" rIns="81612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s-IS" sz="2100" kern="1200"/>
            <a:t>SAMGÖNGUR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s-IS" sz="2100" kern="1200"/>
            <a:t>SKIP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s-IS" sz="2100" kern="1200"/>
            <a:t>ANNAÐ</a:t>
          </a:r>
          <a:endParaRPr lang="en-US" sz="2100" kern="1200"/>
        </a:p>
      </dsp:txBody>
      <dsp:txXfrm>
        <a:off x="0" y="332163"/>
        <a:ext cx="10515600" cy="1587600"/>
      </dsp:txXfrm>
    </dsp:sp>
    <dsp:sp modelId="{D6044727-3FDA-41F1-BD0A-F0892B45F8EE}">
      <dsp:nvSpPr>
        <dsp:cNvPr id="0" name=""/>
        <dsp:cNvSpPr/>
      </dsp:nvSpPr>
      <dsp:spPr>
        <a:xfrm>
          <a:off x="525780" y="22202"/>
          <a:ext cx="736092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100" kern="1200"/>
            <a:t>HVERNIG GENGUR?</a:t>
          </a:r>
          <a:endParaRPr lang="en-US" sz="2100" kern="1200"/>
        </a:p>
      </dsp:txBody>
      <dsp:txXfrm>
        <a:off x="556042" y="52464"/>
        <a:ext cx="7300396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5D356-DCF0-4BF8-A45C-3471789D6591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4BA1D-5049-40C0-96D0-9590F6E8C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835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ill_Logo_My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2C8B95-591C-E1E8-E690-5D562272D0B3}"/>
              </a:ext>
            </a:extLst>
          </p:cNvPr>
          <p:cNvSpPr/>
          <p:nvPr userDrawn="1"/>
        </p:nvSpPr>
        <p:spPr>
          <a:xfrm>
            <a:off x="-223935" y="-205273"/>
            <a:ext cx="12577666" cy="724055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9048FA3-A312-72A8-4111-0285617C18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23934" y="-205273"/>
            <a:ext cx="12577666" cy="724055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8BE3F1-E923-6001-905B-616DB71970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83058" y="2394415"/>
            <a:ext cx="4025885" cy="206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59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ilsida_Content_Myndmyns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1B0A9-9951-8656-3939-A6611847E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331" y="1254325"/>
            <a:ext cx="449698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6DF07-389D-7B0F-5C34-8BBC0AA5E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733B-0914-324F-8251-154ED3542BD4}" type="slidenum">
              <a:rPr lang="en-IS" smtClean="0"/>
              <a:t>‹#›</a:t>
            </a:fld>
            <a:endParaRPr lang="en-I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ED74927-3872-D4B4-EF2A-E78D95EC9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69331" y="46623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endParaRPr lang="en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2894D9-7E98-5937-FC2C-9BEAF227E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9331" y="3241964"/>
            <a:ext cx="4496987" cy="2377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aphic 28">
            <a:extLst>
              <a:ext uri="{FF2B5EF4-FFF2-40B4-BE49-F238E27FC236}">
                <a16:creationId xmlns:a16="http://schemas.microsoft.com/office/drawing/2014/main" id="{CF03ABBE-9841-78B5-EFE5-388F4C59BF11}"/>
              </a:ext>
            </a:extLst>
          </p:cNvPr>
          <p:cNvGrpSpPr/>
          <p:nvPr userDrawn="1"/>
        </p:nvGrpSpPr>
        <p:grpSpPr>
          <a:xfrm>
            <a:off x="6476994" y="466232"/>
            <a:ext cx="5153533" cy="5153171"/>
            <a:chOff x="2324100" y="461963"/>
            <a:chExt cx="6861685" cy="6861204"/>
          </a:xfrm>
          <a:blipFill>
            <a:blip r:embed="rId2"/>
            <a:stretch>
              <a:fillRect/>
            </a:stretch>
          </a:blipFill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F3A0F04-245B-F40F-9756-535EB3362040}"/>
                </a:ext>
              </a:extLst>
            </p:cNvPr>
            <p:cNvSpPr/>
            <p:nvPr/>
          </p:nvSpPr>
          <p:spPr>
            <a:xfrm>
              <a:off x="5884892" y="4022274"/>
              <a:ext cx="3300893" cy="3300893"/>
            </a:xfrm>
            <a:custGeom>
              <a:avLst/>
              <a:gdLst>
                <a:gd name="connsiteX0" fmla="*/ 1780276 w 3300893"/>
                <a:gd name="connsiteY0" fmla="*/ 3166618 h 3300893"/>
                <a:gd name="connsiteX1" fmla="*/ 1780276 w 3300893"/>
                <a:gd name="connsiteY1" fmla="*/ 920142 h 3300893"/>
                <a:gd name="connsiteX2" fmla="*/ 1650407 w 3300893"/>
                <a:gd name="connsiteY2" fmla="*/ 790272 h 3300893"/>
                <a:gd name="connsiteX3" fmla="*/ 1650407 w 3300893"/>
                <a:gd name="connsiteY3" fmla="*/ 790272 h 3300893"/>
                <a:gd name="connsiteX4" fmla="*/ 1520537 w 3300893"/>
                <a:gd name="connsiteY4" fmla="*/ 920142 h 3300893"/>
                <a:gd name="connsiteX5" fmla="*/ 1520537 w 3300893"/>
                <a:gd name="connsiteY5" fmla="*/ 3166618 h 3300893"/>
                <a:gd name="connsiteX6" fmla="*/ 1386261 w 3300893"/>
                <a:gd name="connsiteY6" fmla="*/ 3300893 h 3300893"/>
                <a:gd name="connsiteX7" fmla="*/ 0 w 3300893"/>
                <a:gd name="connsiteY7" fmla="*/ 3300893 h 3300893"/>
                <a:gd name="connsiteX8" fmla="*/ 0 w 3300893"/>
                <a:gd name="connsiteY8" fmla="*/ 0 h 3300893"/>
                <a:gd name="connsiteX9" fmla="*/ 3300893 w 3300893"/>
                <a:gd name="connsiteY9" fmla="*/ 0 h 3300893"/>
                <a:gd name="connsiteX10" fmla="*/ 3300893 w 3300893"/>
                <a:gd name="connsiteY10" fmla="*/ 3300893 h 3300893"/>
                <a:gd name="connsiteX11" fmla="*/ 1914632 w 3300893"/>
                <a:gd name="connsiteY11" fmla="*/ 3300893 h 3300893"/>
                <a:gd name="connsiteX12" fmla="*/ 1780356 w 3300893"/>
                <a:gd name="connsiteY12" fmla="*/ 3166618 h 330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0893" h="3300893">
                  <a:moveTo>
                    <a:pt x="1780276" y="3166618"/>
                  </a:moveTo>
                  <a:lnTo>
                    <a:pt x="1780276" y="920142"/>
                  </a:lnTo>
                  <a:cubicBezTo>
                    <a:pt x="1780276" y="848357"/>
                    <a:pt x="1722111" y="790272"/>
                    <a:pt x="1650407" y="790272"/>
                  </a:cubicBezTo>
                  <a:lnTo>
                    <a:pt x="1650407" y="790272"/>
                  </a:lnTo>
                  <a:cubicBezTo>
                    <a:pt x="1578622" y="790272"/>
                    <a:pt x="1520537" y="848437"/>
                    <a:pt x="1520537" y="920142"/>
                  </a:cubicBezTo>
                  <a:lnTo>
                    <a:pt x="1520537" y="3166618"/>
                  </a:lnTo>
                  <a:cubicBezTo>
                    <a:pt x="1520537" y="3240726"/>
                    <a:pt x="1460449" y="3300893"/>
                    <a:pt x="1386261" y="3300893"/>
                  </a:cubicBezTo>
                  <a:lnTo>
                    <a:pt x="0" y="3300893"/>
                  </a:lnTo>
                  <a:lnTo>
                    <a:pt x="0" y="0"/>
                  </a:lnTo>
                  <a:lnTo>
                    <a:pt x="3300893" y="0"/>
                  </a:lnTo>
                  <a:lnTo>
                    <a:pt x="3300893" y="3300893"/>
                  </a:lnTo>
                  <a:lnTo>
                    <a:pt x="1914632" y="3300893"/>
                  </a:lnTo>
                  <a:cubicBezTo>
                    <a:pt x="1840524" y="3300893"/>
                    <a:pt x="1780356" y="3240806"/>
                    <a:pt x="1780356" y="3166618"/>
                  </a:cubicBezTo>
                  <a:close/>
                </a:path>
              </a:pathLst>
            </a:custGeom>
            <a:grpFill/>
            <a:ln w="80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9550659-B05A-90AF-339C-B00D824A03AC}"/>
                </a:ext>
              </a:extLst>
            </p:cNvPr>
            <p:cNvSpPr/>
            <p:nvPr/>
          </p:nvSpPr>
          <p:spPr>
            <a:xfrm>
              <a:off x="2324100" y="4022274"/>
              <a:ext cx="3300893" cy="3300893"/>
            </a:xfrm>
            <a:custGeom>
              <a:avLst/>
              <a:gdLst>
                <a:gd name="connsiteX0" fmla="*/ 0 w 3300893"/>
                <a:gd name="connsiteY0" fmla="*/ 0 h 3300893"/>
                <a:gd name="connsiteX1" fmla="*/ 0 w 3300893"/>
                <a:gd name="connsiteY1" fmla="*/ 3300893 h 3300893"/>
                <a:gd name="connsiteX2" fmla="*/ 3300893 w 3300893"/>
                <a:gd name="connsiteY2" fmla="*/ 3300893 h 3300893"/>
                <a:gd name="connsiteX3" fmla="*/ 3300893 w 3300893"/>
                <a:gd name="connsiteY3" fmla="*/ 0 h 3300893"/>
                <a:gd name="connsiteX4" fmla="*/ 0 w 3300893"/>
                <a:gd name="connsiteY4" fmla="*/ 0 h 3300893"/>
                <a:gd name="connsiteX5" fmla="*/ 2513105 w 3300893"/>
                <a:gd name="connsiteY5" fmla="*/ 1646481 h 3300893"/>
                <a:gd name="connsiteX6" fmla="*/ 2383556 w 3300893"/>
                <a:gd name="connsiteY6" fmla="*/ 1780116 h 3300893"/>
                <a:gd name="connsiteX7" fmla="*/ 1780036 w 3300893"/>
                <a:gd name="connsiteY7" fmla="*/ 1780116 h 3300893"/>
                <a:gd name="connsiteX8" fmla="*/ 1780036 w 3300893"/>
                <a:gd name="connsiteY8" fmla="*/ 2383635 h 3300893"/>
                <a:gd name="connsiteX9" fmla="*/ 1646401 w 3300893"/>
                <a:gd name="connsiteY9" fmla="*/ 2513185 h 3300893"/>
                <a:gd name="connsiteX10" fmla="*/ 1520778 w 3300893"/>
                <a:gd name="connsiteY10" fmla="*/ 2378188 h 3300893"/>
                <a:gd name="connsiteX11" fmla="*/ 1520778 w 3300893"/>
                <a:gd name="connsiteY11" fmla="*/ 1780116 h 3300893"/>
                <a:gd name="connsiteX12" fmla="*/ 917258 w 3300893"/>
                <a:gd name="connsiteY12" fmla="*/ 1780116 h 3300893"/>
                <a:gd name="connsiteX13" fmla="*/ 787709 w 3300893"/>
                <a:gd name="connsiteY13" fmla="*/ 1646481 h 3300893"/>
                <a:gd name="connsiteX14" fmla="*/ 922705 w 3300893"/>
                <a:gd name="connsiteY14" fmla="*/ 1520857 h 3300893"/>
                <a:gd name="connsiteX15" fmla="*/ 1520778 w 3300893"/>
                <a:gd name="connsiteY15" fmla="*/ 1520857 h 3300893"/>
                <a:gd name="connsiteX16" fmla="*/ 1520778 w 3300893"/>
                <a:gd name="connsiteY16" fmla="*/ 917338 h 3300893"/>
                <a:gd name="connsiteX17" fmla="*/ 1654332 w 3300893"/>
                <a:gd name="connsiteY17" fmla="*/ 787788 h 3300893"/>
                <a:gd name="connsiteX18" fmla="*/ 1779955 w 3300893"/>
                <a:gd name="connsiteY18" fmla="*/ 922786 h 3300893"/>
                <a:gd name="connsiteX19" fmla="*/ 1779955 w 3300893"/>
                <a:gd name="connsiteY19" fmla="*/ 1520857 h 3300893"/>
                <a:gd name="connsiteX20" fmla="*/ 2378028 w 3300893"/>
                <a:gd name="connsiteY20" fmla="*/ 1520857 h 3300893"/>
                <a:gd name="connsiteX21" fmla="*/ 2513025 w 3300893"/>
                <a:gd name="connsiteY21" fmla="*/ 1646481 h 330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300893" h="3300893">
                  <a:moveTo>
                    <a:pt x="0" y="0"/>
                  </a:moveTo>
                  <a:lnTo>
                    <a:pt x="0" y="3300893"/>
                  </a:lnTo>
                  <a:cubicBezTo>
                    <a:pt x="0" y="3300893"/>
                    <a:pt x="3300893" y="3300893"/>
                    <a:pt x="3300893" y="3300893"/>
                  </a:cubicBezTo>
                  <a:lnTo>
                    <a:pt x="3300893" y="0"/>
                  </a:lnTo>
                  <a:cubicBezTo>
                    <a:pt x="3300893" y="0"/>
                    <a:pt x="0" y="0"/>
                    <a:pt x="0" y="0"/>
                  </a:cubicBezTo>
                  <a:close/>
                  <a:moveTo>
                    <a:pt x="2513105" y="1646481"/>
                  </a:moveTo>
                  <a:cubicBezTo>
                    <a:pt x="2515348" y="1719868"/>
                    <a:pt x="2456462" y="1780116"/>
                    <a:pt x="2383556" y="1780116"/>
                  </a:cubicBezTo>
                  <a:lnTo>
                    <a:pt x="1780036" y="1780116"/>
                  </a:lnTo>
                  <a:cubicBezTo>
                    <a:pt x="1780036" y="1780116"/>
                    <a:pt x="1780036" y="2383635"/>
                    <a:pt x="1780036" y="2383635"/>
                  </a:cubicBezTo>
                  <a:cubicBezTo>
                    <a:pt x="1780036" y="2456542"/>
                    <a:pt x="1719788" y="2515428"/>
                    <a:pt x="1646401" y="2513185"/>
                  </a:cubicBezTo>
                  <a:cubicBezTo>
                    <a:pt x="1577180" y="2511102"/>
                    <a:pt x="1520778" y="2447409"/>
                    <a:pt x="1520778" y="2378188"/>
                  </a:cubicBezTo>
                  <a:lnTo>
                    <a:pt x="1520778" y="1780116"/>
                  </a:lnTo>
                  <a:cubicBezTo>
                    <a:pt x="1520778" y="1780116"/>
                    <a:pt x="917258" y="1780116"/>
                    <a:pt x="917258" y="1780116"/>
                  </a:cubicBezTo>
                  <a:cubicBezTo>
                    <a:pt x="844351" y="1780116"/>
                    <a:pt x="785465" y="1719948"/>
                    <a:pt x="787709" y="1646481"/>
                  </a:cubicBezTo>
                  <a:cubicBezTo>
                    <a:pt x="789792" y="1577260"/>
                    <a:pt x="853404" y="1520857"/>
                    <a:pt x="922705" y="1520857"/>
                  </a:cubicBezTo>
                  <a:lnTo>
                    <a:pt x="1520778" y="1520857"/>
                  </a:lnTo>
                  <a:cubicBezTo>
                    <a:pt x="1520778" y="1520857"/>
                    <a:pt x="1520778" y="917338"/>
                    <a:pt x="1520778" y="917338"/>
                  </a:cubicBezTo>
                  <a:cubicBezTo>
                    <a:pt x="1520778" y="844431"/>
                    <a:pt x="1580945" y="785626"/>
                    <a:pt x="1654332" y="787788"/>
                  </a:cubicBezTo>
                  <a:cubicBezTo>
                    <a:pt x="1723553" y="789872"/>
                    <a:pt x="1779955" y="853484"/>
                    <a:pt x="1779955" y="922786"/>
                  </a:cubicBezTo>
                  <a:lnTo>
                    <a:pt x="1779955" y="1520857"/>
                  </a:lnTo>
                  <a:cubicBezTo>
                    <a:pt x="1779955" y="1520857"/>
                    <a:pt x="2378028" y="1520857"/>
                    <a:pt x="2378028" y="1520857"/>
                  </a:cubicBezTo>
                  <a:cubicBezTo>
                    <a:pt x="2447329" y="1520857"/>
                    <a:pt x="2510941" y="1577260"/>
                    <a:pt x="2513025" y="1646481"/>
                  </a:cubicBezTo>
                  <a:close/>
                </a:path>
              </a:pathLst>
            </a:custGeom>
            <a:grpFill/>
            <a:ln w="80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A05FC4F-BCCC-2903-5BDB-CB7390DBA0C2}"/>
                </a:ext>
              </a:extLst>
            </p:cNvPr>
            <p:cNvSpPr/>
            <p:nvPr/>
          </p:nvSpPr>
          <p:spPr>
            <a:xfrm>
              <a:off x="2324100" y="461963"/>
              <a:ext cx="3300813" cy="3300893"/>
            </a:xfrm>
            <a:custGeom>
              <a:avLst/>
              <a:gdLst>
                <a:gd name="connsiteX0" fmla="*/ 1520537 w 3300813"/>
                <a:gd name="connsiteY0" fmla="*/ 134276 h 3300893"/>
                <a:gd name="connsiteX1" fmla="*/ 1520537 w 3300813"/>
                <a:gd name="connsiteY1" fmla="*/ 2380752 h 3300893"/>
                <a:gd name="connsiteX2" fmla="*/ 1650407 w 3300813"/>
                <a:gd name="connsiteY2" fmla="*/ 2510621 h 3300893"/>
                <a:gd name="connsiteX3" fmla="*/ 1650407 w 3300813"/>
                <a:gd name="connsiteY3" fmla="*/ 2510621 h 3300893"/>
                <a:gd name="connsiteX4" fmla="*/ 1780276 w 3300813"/>
                <a:gd name="connsiteY4" fmla="*/ 2380752 h 3300893"/>
                <a:gd name="connsiteX5" fmla="*/ 1780276 w 3300813"/>
                <a:gd name="connsiteY5" fmla="*/ 134276 h 3300893"/>
                <a:gd name="connsiteX6" fmla="*/ 1914552 w 3300813"/>
                <a:gd name="connsiteY6" fmla="*/ 0 h 3300893"/>
                <a:gd name="connsiteX7" fmla="*/ 3300813 w 3300813"/>
                <a:gd name="connsiteY7" fmla="*/ 0 h 3300893"/>
                <a:gd name="connsiteX8" fmla="*/ 3300813 w 3300813"/>
                <a:gd name="connsiteY8" fmla="*/ 3300893 h 3300893"/>
                <a:gd name="connsiteX9" fmla="*/ 0 w 3300813"/>
                <a:gd name="connsiteY9" fmla="*/ 3300893 h 3300893"/>
                <a:gd name="connsiteX10" fmla="*/ 0 w 3300813"/>
                <a:gd name="connsiteY10" fmla="*/ 0 h 3300893"/>
                <a:gd name="connsiteX11" fmla="*/ 1386261 w 3300813"/>
                <a:gd name="connsiteY11" fmla="*/ 0 h 3300893"/>
                <a:gd name="connsiteX12" fmla="*/ 1520537 w 3300813"/>
                <a:gd name="connsiteY12" fmla="*/ 134276 h 330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0813" h="3300893">
                  <a:moveTo>
                    <a:pt x="1520537" y="134276"/>
                  </a:moveTo>
                  <a:lnTo>
                    <a:pt x="1520537" y="2380752"/>
                  </a:lnTo>
                  <a:cubicBezTo>
                    <a:pt x="1520537" y="2452536"/>
                    <a:pt x="1578702" y="2510621"/>
                    <a:pt x="1650407" y="2510621"/>
                  </a:cubicBezTo>
                  <a:lnTo>
                    <a:pt x="1650407" y="2510621"/>
                  </a:lnTo>
                  <a:cubicBezTo>
                    <a:pt x="1722191" y="2510621"/>
                    <a:pt x="1780276" y="2452456"/>
                    <a:pt x="1780276" y="2380752"/>
                  </a:cubicBezTo>
                  <a:lnTo>
                    <a:pt x="1780276" y="134276"/>
                  </a:lnTo>
                  <a:cubicBezTo>
                    <a:pt x="1780356" y="60088"/>
                    <a:pt x="1840444" y="0"/>
                    <a:pt x="1914552" y="0"/>
                  </a:cubicBezTo>
                  <a:lnTo>
                    <a:pt x="3300813" y="0"/>
                  </a:lnTo>
                  <a:lnTo>
                    <a:pt x="3300813" y="3300893"/>
                  </a:lnTo>
                  <a:lnTo>
                    <a:pt x="0" y="3300893"/>
                  </a:lnTo>
                  <a:lnTo>
                    <a:pt x="0" y="0"/>
                  </a:lnTo>
                  <a:lnTo>
                    <a:pt x="1386261" y="0"/>
                  </a:lnTo>
                  <a:cubicBezTo>
                    <a:pt x="1460369" y="0"/>
                    <a:pt x="1520537" y="60088"/>
                    <a:pt x="1520537" y="134276"/>
                  </a:cubicBezTo>
                  <a:close/>
                </a:path>
              </a:pathLst>
            </a:custGeom>
            <a:grpFill/>
            <a:ln w="80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1E405CC-3E76-B919-077D-1B8F2945B138}"/>
                </a:ext>
              </a:extLst>
            </p:cNvPr>
            <p:cNvSpPr/>
            <p:nvPr/>
          </p:nvSpPr>
          <p:spPr>
            <a:xfrm>
              <a:off x="5884812" y="461963"/>
              <a:ext cx="3300893" cy="3300893"/>
            </a:xfrm>
            <a:custGeom>
              <a:avLst/>
              <a:gdLst>
                <a:gd name="connsiteX0" fmla="*/ 0 w 3300893"/>
                <a:gd name="connsiteY0" fmla="*/ 0 h 3300893"/>
                <a:gd name="connsiteX1" fmla="*/ 0 w 3300893"/>
                <a:gd name="connsiteY1" fmla="*/ 3300893 h 3300893"/>
                <a:gd name="connsiteX2" fmla="*/ 3300893 w 3300893"/>
                <a:gd name="connsiteY2" fmla="*/ 3300893 h 3300893"/>
                <a:gd name="connsiteX3" fmla="*/ 3300893 w 3300893"/>
                <a:gd name="connsiteY3" fmla="*/ 0 h 3300893"/>
                <a:gd name="connsiteX4" fmla="*/ 0 w 3300893"/>
                <a:gd name="connsiteY4" fmla="*/ 0 h 3300893"/>
                <a:gd name="connsiteX5" fmla="*/ 2378108 w 3300893"/>
                <a:gd name="connsiteY5" fmla="*/ 1780036 h 3300893"/>
                <a:gd name="connsiteX6" fmla="*/ 1780036 w 3300893"/>
                <a:gd name="connsiteY6" fmla="*/ 1780036 h 3300893"/>
                <a:gd name="connsiteX7" fmla="*/ 1780036 w 3300893"/>
                <a:gd name="connsiteY7" fmla="*/ 2383556 h 3300893"/>
                <a:gd name="connsiteX8" fmla="*/ 1646481 w 3300893"/>
                <a:gd name="connsiteY8" fmla="*/ 2513105 h 3300893"/>
                <a:gd name="connsiteX9" fmla="*/ 1520858 w 3300893"/>
                <a:gd name="connsiteY9" fmla="*/ 2378108 h 3300893"/>
                <a:gd name="connsiteX10" fmla="*/ 1520858 w 3300893"/>
                <a:gd name="connsiteY10" fmla="*/ 1780036 h 3300893"/>
                <a:gd name="connsiteX11" fmla="*/ 922786 w 3300893"/>
                <a:gd name="connsiteY11" fmla="*/ 1780036 h 3300893"/>
                <a:gd name="connsiteX12" fmla="*/ 787789 w 3300893"/>
                <a:gd name="connsiteY12" fmla="*/ 1654412 h 3300893"/>
                <a:gd name="connsiteX13" fmla="*/ 917338 w 3300893"/>
                <a:gd name="connsiteY13" fmla="*/ 1520778 h 3300893"/>
                <a:gd name="connsiteX14" fmla="*/ 1520858 w 3300893"/>
                <a:gd name="connsiteY14" fmla="*/ 1520778 h 3300893"/>
                <a:gd name="connsiteX15" fmla="*/ 1520858 w 3300893"/>
                <a:gd name="connsiteY15" fmla="*/ 917258 h 3300893"/>
                <a:gd name="connsiteX16" fmla="*/ 1654493 w 3300893"/>
                <a:gd name="connsiteY16" fmla="*/ 787709 h 3300893"/>
                <a:gd name="connsiteX17" fmla="*/ 1780116 w 3300893"/>
                <a:gd name="connsiteY17" fmla="*/ 922705 h 3300893"/>
                <a:gd name="connsiteX18" fmla="*/ 1780116 w 3300893"/>
                <a:gd name="connsiteY18" fmla="*/ 1520778 h 3300893"/>
                <a:gd name="connsiteX19" fmla="*/ 2383636 w 3300893"/>
                <a:gd name="connsiteY19" fmla="*/ 1520778 h 3300893"/>
                <a:gd name="connsiteX20" fmla="*/ 2513185 w 3300893"/>
                <a:gd name="connsiteY20" fmla="*/ 1654412 h 3300893"/>
                <a:gd name="connsiteX21" fmla="*/ 2378188 w 3300893"/>
                <a:gd name="connsiteY21" fmla="*/ 1780036 h 330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300893" h="3300893">
                  <a:moveTo>
                    <a:pt x="0" y="0"/>
                  </a:moveTo>
                  <a:lnTo>
                    <a:pt x="0" y="3300893"/>
                  </a:lnTo>
                  <a:lnTo>
                    <a:pt x="3300893" y="3300893"/>
                  </a:lnTo>
                  <a:lnTo>
                    <a:pt x="3300893" y="0"/>
                  </a:lnTo>
                  <a:lnTo>
                    <a:pt x="0" y="0"/>
                  </a:lnTo>
                  <a:close/>
                  <a:moveTo>
                    <a:pt x="2378108" y="1780036"/>
                  </a:moveTo>
                  <a:lnTo>
                    <a:pt x="1780036" y="1780036"/>
                  </a:lnTo>
                  <a:lnTo>
                    <a:pt x="1780036" y="2383556"/>
                  </a:lnTo>
                  <a:cubicBezTo>
                    <a:pt x="1780036" y="2456462"/>
                    <a:pt x="1719868" y="2515268"/>
                    <a:pt x="1646481" y="2513105"/>
                  </a:cubicBezTo>
                  <a:cubicBezTo>
                    <a:pt x="1577260" y="2511022"/>
                    <a:pt x="1520858" y="2447409"/>
                    <a:pt x="1520858" y="2378108"/>
                  </a:cubicBezTo>
                  <a:lnTo>
                    <a:pt x="1520858" y="1780036"/>
                  </a:lnTo>
                  <a:lnTo>
                    <a:pt x="922786" y="1780036"/>
                  </a:lnTo>
                  <a:cubicBezTo>
                    <a:pt x="853484" y="1780036"/>
                    <a:pt x="789872" y="1723633"/>
                    <a:pt x="787789" y="1654412"/>
                  </a:cubicBezTo>
                  <a:cubicBezTo>
                    <a:pt x="785545" y="1581025"/>
                    <a:pt x="844432" y="1520778"/>
                    <a:pt x="917338" y="1520778"/>
                  </a:cubicBezTo>
                  <a:lnTo>
                    <a:pt x="1520858" y="1520778"/>
                  </a:lnTo>
                  <a:lnTo>
                    <a:pt x="1520858" y="917258"/>
                  </a:lnTo>
                  <a:cubicBezTo>
                    <a:pt x="1520858" y="844351"/>
                    <a:pt x="1581105" y="785465"/>
                    <a:pt x="1654493" y="787709"/>
                  </a:cubicBezTo>
                  <a:cubicBezTo>
                    <a:pt x="1723714" y="789792"/>
                    <a:pt x="1780116" y="853485"/>
                    <a:pt x="1780116" y="922705"/>
                  </a:cubicBezTo>
                  <a:lnTo>
                    <a:pt x="1780116" y="1520778"/>
                  </a:lnTo>
                  <a:lnTo>
                    <a:pt x="2383636" y="1520778"/>
                  </a:lnTo>
                  <a:cubicBezTo>
                    <a:pt x="2456542" y="1520778"/>
                    <a:pt x="2515428" y="1580945"/>
                    <a:pt x="2513185" y="1654412"/>
                  </a:cubicBezTo>
                  <a:cubicBezTo>
                    <a:pt x="2511102" y="1723633"/>
                    <a:pt x="2447489" y="1780036"/>
                    <a:pt x="2378188" y="1780036"/>
                  </a:cubicBezTo>
                  <a:close/>
                </a:path>
              </a:pathLst>
            </a:custGeom>
            <a:grpFill/>
            <a:ln w="80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</p:grpSp>
    </p:spTree>
    <p:extLst>
      <p:ext uri="{BB962C8B-B14F-4D97-AF65-F5344CB8AC3E}">
        <p14:creationId xmlns:p14="http://schemas.microsoft.com/office/powerpoint/2010/main" val="3985882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1437A819-FFC6-8B6F-7892-33651A88DD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784" t="34675" r="22727" b="346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E29FB2-222A-F357-2B1B-579CFC7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4586" y="2514599"/>
            <a:ext cx="4810126" cy="1429507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7B08F-EF5F-882B-D38E-4C34E12E5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4587" y="4156326"/>
            <a:ext cx="4810126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70C390-E53B-99B9-091A-67DCD23C42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64955" y="5603675"/>
            <a:ext cx="2876428" cy="115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69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_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1437A819-FFC6-8B6F-7892-33651A88DD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784" t="34675" r="22727" b="3467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E29FB2-222A-F357-2B1B-579CFC7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4586" y="2514599"/>
            <a:ext cx="4810126" cy="1429507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7B08F-EF5F-882B-D38E-4C34E12E5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4587" y="4156326"/>
            <a:ext cx="4810126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CF19C1-EFB6-D872-E7DA-AEEF0840359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64957" y="5603675"/>
            <a:ext cx="2876424" cy="115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45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294EF-7E97-F50E-643F-D07F79CDB7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330" y="1687281"/>
            <a:ext cx="4114799" cy="10683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</a:t>
            </a:r>
            <a:r>
              <a:rPr lang="en-GB" dirty="0" err="1"/>
              <a:t>editMaster</a:t>
            </a:r>
            <a:r>
              <a:rPr lang="en-GB" dirty="0"/>
              <a:t> title style</a:t>
            </a:r>
            <a:endParaRPr lang="en-I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17C5A5-C81F-A413-BED6-87730B28D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968538" y="0"/>
            <a:ext cx="6223462" cy="6858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88CC8F-6FD8-7CDB-CE68-EC8AC3326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9331" y="3241964"/>
            <a:ext cx="4114797" cy="2377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5ACD8-6312-CD82-5BDB-B1B7EBAF7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733B-0914-324F-8251-154ED3542BD4}" type="slidenum">
              <a:rPr lang="en-IS" smtClean="0"/>
              <a:t>‹#›</a:t>
            </a:fld>
            <a:endParaRPr lang="en-I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B2D4E2E-0425-C497-FD16-0886A0338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69331" y="46623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endParaRPr lang="en-I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939761E-67B1-C38D-B988-EBF13CB4E0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8538" y="6135771"/>
            <a:ext cx="6223462" cy="72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18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Light_Picture with Caption_Haegr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17C5A5-C81F-A413-BED6-87730B28D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223462" cy="6858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C294EF-7E97-F50E-643F-D07F79CDB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1877" y="1687281"/>
            <a:ext cx="4618650" cy="10683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88CC8F-6FD8-7CDB-CE68-EC8AC3326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1877" y="3241964"/>
            <a:ext cx="4618648" cy="237744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5ACD8-6312-CD82-5BDB-B1B7EBAF7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733B-0914-324F-8251-154ED3542BD4}" type="slidenum">
              <a:rPr lang="en-IS" smtClean="0"/>
              <a:t>‹#›</a:t>
            </a:fld>
            <a:endParaRPr lang="en-I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B2D4E2E-0425-C497-FD16-0886A0338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69331" y="46623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898521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Light_Picture with Caption_Myns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294EF-7E97-F50E-643F-D07F79CDB7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330" y="1687281"/>
            <a:ext cx="4114799" cy="10683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</a:t>
            </a:r>
            <a:r>
              <a:rPr lang="en-GB" dirty="0" err="1"/>
              <a:t>editMaster</a:t>
            </a:r>
            <a:r>
              <a:rPr lang="en-GB" dirty="0"/>
              <a:t> title style</a:t>
            </a:r>
            <a:endParaRPr lang="en-I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17C5A5-C81F-A413-BED6-87730B28D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968538" y="0"/>
            <a:ext cx="6223462" cy="6858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88CC8F-6FD8-7CDB-CE68-EC8AC3326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9331" y="3241964"/>
            <a:ext cx="4114797" cy="2377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5ACD8-6312-CD82-5BDB-B1B7EBAF7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733B-0914-324F-8251-154ED3542BD4}" type="slidenum">
              <a:rPr lang="en-IS" smtClean="0"/>
              <a:t>‹#›</a:t>
            </a:fld>
            <a:endParaRPr lang="en-I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B2D4E2E-0425-C497-FD16-0886A0338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69331" y="46623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endParaRPr lang="en-I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939761E-67B1-C38D-B988-EBF13CB4E0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8538" y="6135770"/>
            <a:ext cx="6224400" cy="72233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79D47F2-F73F-FE8E-D678-2452E314E6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67600" y="6167432"/>
            <a:ext cx="6224400" cy="7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95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Dark_Picture with Caption_Mynst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294EF-7E97-F50E-643F-D07F79CDB7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330" y="1687281"/>
            <a:ext cx="4114799" cy="10683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</a:t>
            </a:r>
            <a:r>
              <a:rPr lang="en-GB" dirty="0" err="1"/>
              <a:t>editMaster</a:t>
            </a:r>
            <a:r>
              <a:rPr lang="en-GB" dirty="0"/>
              <a:t> title style</a:t>
            </a:r>
            <a:endParaRPr lang="en-I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17C5A5-C81F-A413-BED6-87730B28D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968538" y="0"/>
            <a:ext cx="6223462" cy="6858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88CC8F-6FD8-7CDB-CE68-EC8AC3326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9331" y="3241964"/>
            <a:ext cx="4114797" cy="237744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5ACD8-6312-CD82-5BDB-B1B7EBAF7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733B-0914-324F-8251-154ED3542BD4}" type="slidenum">
              <a:rPr lang="en-IS" smtClean="0"/>
              <a:t>‹#›</a:t>
            </a:fld>
            <a:endParaRPr lang="en-I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B2D4E2E-0425-C497-FD16-0886A0338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69331" y="46623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endParaRPr lang="en-I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939761E-67B1-C38D-B988-EBF13CB4E0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8538" y="6135771"/>
            <a:ext cx="6223462" cy="7222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199E33-5CA6-3E8E-523B-66712663B1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64957" y="5603675"/>
            <a:ext cx="2876424" cy="115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44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Dark_Picture with Caption_Haegr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17C5A5-C81F-A413-BED6-87730B28D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223462" cy="6858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C294EF-7E97-F50E-643F-D07F79CDB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1877" y="1687281"/>
            <a:ext cx="4618650" cy="10683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88CC8F-6FD8-7CDB-CE68-EC8AC3326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1877" y="3241964"/>
            <a:ext cx="4618648" cy="237744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5ACD8-6312-CD82-5BDB-B1B7EBAF7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733B-0914-324F-8251-154ED3542BD4}" type="slidenum">
              <a:rPr lang="en-IS" smtClean="0"/>
              <a:t>‹#›</a:t>
            </a:fld>
            <a:endParaRPr lang="en-I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B2D4E2E-0425-C497-FD16-0886A0338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69331" y="46623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endParaRPr lang="en-I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9B1F7C-5204-2EB7-1E01-4865E5BC0D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4957" y="5603675"/>
            <a:ext cx="2876424" cy="115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30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_Bold_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3E92586-D3A4-21EC-83BD-CF3769ADCE42}"/>
              </a:ext>
            </a:extLst>
          </p:cNvPr>
          <p:cNvSpPr/>
          <p:nvPr userDrawn="1"/>
        </p:nvSpPr>
        <p:spPr>
          <a:xfrm>
            <a:off x="-223935" y="-205273"/>
            <a:ext cx="12577666" cy="724055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EC3DF11-B473-5759-E387-DF9EA342F18B}"/>
              </a:ext>
            </a:extLst>
          </p:cNvPr>
          <p:cNvGrpSpPr/>
          <p:nvPr userDrawn="1"/>
        </p:nvGrpSpPr>
        <p:grpSpPr>
          <a:xfrm>
            <a:off x="2911474" y="1910856"/>
            <a:ext cx="6306848" cy="3036287"/>
            <a:chOff x="2911779" y="1908564"/>
            <a:chExt cx="6306848" cy="3036287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27F1B84-2DCB-19BA-B9B2-650C22B3507C}"/>
                </a:ext>
              </a:extLst>
            </p:cNvPr>
            <p:cNvSpPr/>
            <p:nvPr/>
          </p:nvSpPr>
          <p:spPr>
            <a:xfrm>
              <a:off x="2911779" y="1908564"/>
              <a:ext cx="3034018" cy="3036287"/>
            </a:xfrm>
            <a:custGeom>
              <a:avLst/>
              <a:gdLst>
                <a:gd name="connsiteX0" fmla="*/ 1636415 w 3034018"/>
                <a:gd name="connsiteY0" fmla="*/ 123469 h 3036287"/>
                <a:gd name="connsiteX1" fmla="*/ 1636415 w 3034018"/>
                <a:gd name="connsiteY1" fmla="*/ 2189886 h 3036287"/>
                <a:gd name="connsiteX2" fmla="*/ 1517009 w 3034018"/>
                <a:gd name="connsiteY2" fmla="*/ 2309382 h 3036287"/>
                <a:gd name="connsiteX3" fmla="*/ 1517009 w 3034018"/>
                <a:gd name="connsiteY3" fmla="*/ 2309382 h 3036287"/>
                <a:gd name="connsiteX4" fmla="*/ 1397603 w 3034018"/>
                <a:gd name="connsiteY4" fmla="*/ 2189886 h 3036287"/>
                <a:gd name="connsiteX5" fmla="*/ 1397603 w 3034018"/>
                <a:gd name="connsiteY5" fmla="*/ 123469 h 3036287"/>
                <a:gd name="connsiteX6" fmla="*/ 1274227 w 3034018"/>
                <a:gd name="connsiteY6" fmla="*/ 0 h 3036287"/>
                <a:gd name="connsiteX7" fmla="*/ 0 w 3034018"/>
                <a:gd name="connsiteY7" fmla="*/ 0 h 3036287"/>
                <a:gd name="connsiteX8" fmla="*/ 0 w 3034018"/>
                <a:gd name="connsiteY8" fmla="*/ 3036288 h 3036287"/>
                <a:gd name="connsiteX9" fmla="*/ 3034018 w 3034018"/>
                <a:gd name="connsiteY9" fmla="*/ 3036288 h 3036287"/>
                <a:gd name="connsiteX10" fmla="*/ 3034018 w 3034018"/>
                <a:gd name="connsiteY10" fmla="*/ 0 h 3036287"/>
                <a:gd name="connsiteX11" fmla="*/ 1759792 w 3034018"/>
                <a:gd name="connsiteY11" fmla="*/ 0 h 3036287"/>
                <a:gd name="connsiteX12" fmla="*/ 1636415 w 3034018"/>
                <a:gd name="connsiteY12" fmla="*/ 123469 h 30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4018" h="3036287">
                  <a:moveTo>
                    <a:pt x="1636415" y="123469"/>
                  </a:moveTo>
                  <a:lnTo>
                    <a:pt x="1636415" y="2189886"/>
                  </a:lnTo>
                  <a:cubicBezTo>
                    <a:pt x="1636415" y="2255899"/>
                    <a:pt x="1582973" y="2309382"/>
                    <a:pt x="1517009" y="2309382"/>
                  </a:cubicBezTo>
                  <a:lnTo>
                    <a:pt x="1517009" y="2309382"/>
                  </a:lnTo>
                  <a:cubicBezTo>
                    <a:pt x="1451046" y="2309382"/>
                    <a:pt x="1397603" y="2255899"/>
                    <a:pt x="1397603" y="2189886"/>
                  </a:cubicBezTo>
                  <a:lnTo>
                    <a:pt x="1397603" y="123469"/>
                  </a:lnTo>
                  <a:cubicBezTo>
                    <a:pt x="1397603" y="55316"/>
                    <a:pt x="1342328" y="0"/>
                    <a:pt x="1274227" y="0"/>
                  </a:cubicBezTo>
                  <a:lnTo>
                    <a:pt x="0" y="0"/>
                  </a:lnTo>
                  <a:lnTo>
                    <a:pt x="0" y="3036288"/>
                  </a:lnTo>
                  <a:lnTo>
                    <a:pt x="3034018" y="3036288"/>
                  </a:lnTo>
                  <a:lnTo>
                    <a:pt x="3034018" y="0"/>
                  </a:lnTo>
                  <a:lnTo>
                    <a:pt x="1759792" y="0"/>
                  </a:lnTo>
                  <a:cubicBezTo>
                    <a:pt x="1691690" y="0"/>
                    <a:pt x="1636415" y="55316"/>
                    <a:pt x="1636415" y="123469"/>
                  </a:cubicBezTo>
                  <a:close/>
                </a:path>
              </a:pathLst>
            </a:custGeom>
            <a:solidFill>
              <a:schemeClr val="tx2"/>
            </a:solidFill>
            <a:ln w="15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2616C51-20F9-922B-063A-45F2281B10CF}"/>
                </a:ext>
              </a:extLst>
            </p:cNvPr>
            <p:cNvSpPr/>
            <p:nvPr/>
          </p:nvSpPr>
          <p:spPr>
            <a:xfrm>
              <a:off x="6184609" y="1908564"/>
              <a:ext cx="3034018" cy="3036287"/>
            </a:xfrm>
            <a:custGeom>
              <a:avLst/>
              <a:gdLst>
                <a:gd name="connsiteX0" fmla="*/ 0 w 3034018"/>
                <a:gd name="connsiteY0" fmla="*/ 0 h 3036287"/>
                <a:gd name="connsiteX1" fmla="*/ 0 w 3034018"/>
                <a:gd name="connsiteY1" fmla="*/ 3036288 h 3036287"/>
                <a:gd name="connsiteX2" fmla="*/ 3034018 w 3034018"/>
                <a:gd name="connsiteY2" fmla="*/ 3036288 h 3036287"/>
                <a:gd name="connsiteX3" fmla="*/ 3034018 w 3034018"/>
                <a:gd name="connsiteY3" fmla="*/ 0 h 3036287"/>
                <a:gd name="connsiteX4" fmla="*/ 0 w 3034018"/>
                <a:gd name="connsiteY4" fmla="*/ 0 h 3036287"/>
                <a:gd name="connsiteX5" fmla="*/ 2186264 w 3034018"/>
                <a:gd name="connsiteY5" fmla="*/ 1637334 h 3036287"/>
                <a:gd name="connsiteX6" fmla="*/ 1636110 w 3034018"/>
                <a:gd name="connsiteY6" fmla="*/ 1637334 h 3036287"/>
                <a:gd name="connsiteX7" fmla="*/ 1636110 w 3034018"/>
                <a:gd name="connsiteY7" fmla="*/ 2187900 h 3036287"/>
                <a:gd name="connsiteX8" fmla="*/ 1524339 w 3034018"/>
                <a:gd name="connsiteY8" fmla="*/ 2311521 h 3036287"/>
                <a:gd name="connsiteX9" fmla="*/ 1397909 w 3034018"/>
                <a:gd name="connsiteY9" fmla="*/ 2192484 h 3036287"/>
                <a:gd name="connsiteX10" fmla="*/ 1397909 w 3034018"/>
                <a:gd name="connsiteY10" fmla="*/ 1637334 h 3036287"/>
                <a:gd name="connsiteX11" fmla="*/ 847754 w 3034018"/>
                <a:gd name="connsiteY11" fmla="*/ 1637334 h 3036287"/>
                <a:gd name="connsiteX12" fmla="*/ 724225 w 3034018"/>
                <a:gd name="connsiteY12" fmla="*/ 1525479 h 3036287"/>
                <a:gd name="connsiteX13" fmla="*/ 843173 w 3034018"/>
                <a:gd name="connsiteY13" fmla="*/ 1398801 h 3036287"/>
                <a:gd name="connsiteX14" fmla="*/ 1397909 w 3034018"/>
                <a:gd name="connsiteY14" fmla="*/ 1398801 h 3036287"/>
                <a:gd name="connsiteX15" fmla="*/ 1397909 w 3034018"/>
                <a:gd name="connsiteY15" fmla="*/ 848388 h 3036287"/>
                <a:gd name="connsiteX16" fmla="*/ 1509680 w 3034018"/>
                <a:gd name="connsiteY16" fmla="*/ 724767 h 3036287"/>
                <a:gd name="connsiteX17" fmla="*/ 1636263 w 3034018"/>
                <a:gd name="connsiteY17" fmla="*/ 843804 h 3036287"/>
                <a:gd name="connsiteX18" fmla="*/ 1636263 w 3034018"/>
                <a:gd name="connsiteY18" fmla="*/ 1398954 h 3036287"/>
                <a:gd name="connsiteX19" fmla="*/ 2190998 w 3034018"/>
                <a:gd name="connsiteY19" fmla="*/ 1398954 h 3036287"/>
                <a:gd name="connsiteX20" fmla="*/ 2309946 w 3034018"/>
                <a:gd name="connsiteY20" fmla="*/ 1525631 h 3036287"/>
                <a:gd name="connsiteX21" fmla="*/ 2186417 w 3034018"/>
                <a:gd name="connsiteY21" fmla="*/ 1637487 h 30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34018" h="3036287">
                  <a:moveTo>
                    <a:pt x="0" y="0"/>
                  </a:moveTo>
                  <a:lnTo>
                    <a:pt x="0" y="3036288"/>
                  </a:lnTo>
                  <a:lnTo>
                    <a:pt x="3034018" y="3036288"/>
                  </a:lnTo>
                  <a:lnTo>
                    <a:pt x="3034018" y="0"/>
                  </a:lnTo>
                  <a:lnTo>
                    <a:pt x="0" y="0"/>
                  </a:lnTo>
                  <a:close/>
                  <a:moveTo>
                    <a:pt x="2186264" y="1637334"/>
                  </a:moveTo>
                  <a:lnTo>
                    <a:pt x="1636110" y="1637334"/>
                  </a:lnTo>
                  <a:cubicBezTo>
                    <a:pt x="1636110" y="1637334"/>
                    <a:pt x="1636110" y="2187900"/>
                    <a:pt x="1636110" y="2187900"/>
                  </a:cubicBezTo>
                  <a:cubicBezTo>
                    <a:pt x="1636110" y="2251773"/>
                    <a:pt x="1588012" y="2307701"/>
                    <a:pt x="1524339" y="2311521"/>
                  </a:cubicBezTo>
                  <a:cubicBezTo>
                    <a:pt x="1455169" y="2315647"/>
                    <a:pt x="1397909" y="2260789"/>
                    <a:pt x="1397909" y="2192484"/>
                  </a:cubicBezTo>
                  <a:lnTo>
                    <a:pt x="1397909" y="1637334"/>
                  </a:lnTo>
                  <a:lnTo>
                    <a:pt x="847754" y="1637334"/>
                  </a:lnTo>
                  <a:cubicBezTo>
                    <a:pt x="783928" y="1637334"/>
                    <a:pt x="728042" y="1589199"/>
                    <a:pt x="724225" y="1525479"/>
                  </a:cubicBezTo>
                  <a:cubicBezTo>
                    <a:pt x="720102" y="1456257"/>
                    <a:pt x="774919" y="1398801"/>
                    <a:pt x="843173" y="1398801"/>
                  </a:cubicBezTo>
                  <a:lnTo>
                    <a:pt x="1397909" y="1398801"/>
                  </a:lnTo>
                  <a:lnTo>
                    <a:pt x="1397909" y="848388"/>
                  </a:lnTo>
                  <a:cubicBezTo>
                    <a:pt x="1397909" y="784514"/>
                    <a:pt x="1446007" y="728587"/>
                    <a:pt x="1509680" y="724767"/>
                  </a:cubicBezTo>
                  <a:cubicBezTo>
                    <a:pt x="1578850" y="720641"/>
                    <a:pt x="1636263" y="775499"/>
                    <a:pt x="1636263" y="843804"/>
                  </a:cubicBezTo>
                  <a:lnTo>
                    <a:pt x="1636263" y="1398954"/>
                  </a:lnTo>
                  <a:lnTo>
                    <a:pt x="2190998" y="1398954"/>
                  </a:lnTo>
                  <a:cubicBezTo>
                    <a:pt x="2259252" y="1398954"/>
                    <a:pt x="2314069" y="1456410"/>
                    <a:pt x="2309946" y="1525631"/>
                  </a:cubicBezTo>
                  <a:cubicBezTo>
                    <a:pt x="2306129" y="1589352"/>
                    <a:pt x="2250091" y="1637487"/>
                    <a:pt x="2186417" y="1637487"/>
                  </a:cubicBezTo>
                  <a:close/>
                </a:path>
              </a:pathLst>
            </a:custGeom>
            <a:solidFill>
              <a:schemeClr val="tx2"/>
            </a:solidFill>
            <a:ln w="15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</p:grpSp>
    </p:spTree>
    <p:extLst>
      <p:ext uri="{BB962C8B-B14F-4D97-AF65-F5344CB8AC3E}">
        <p14:creationId xmlns:p14="http://schemas.microsoft.com/office/powerpoint/2010/main" val="2071426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_Bold_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2C8B95-591C-E1E8-E690-5D562272D0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223935" y="-205273"/>
            <a:ext cx="12577666" cy="72405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2032EB-0893-0673-2850-8CF16EEDCAB6}"/>
              </a:ext>
            </a:extLst>
          </p:cNvPr>
          <p:cNvGrpSpPr/>
          <p:nvPr userDrawn="1"/>
        </p:nvGrpSpPr>
        <p:grpSpPr>
          <a:xfrm>
            <a:off x="2700676" y="1794399"/>
            <a:ext cx="6790648" cy="3269202"/>
            <a:chOff x="2566306" y="1791931"/>
            <a:chExt cx="6790648" cy="3269202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C9BD9AA-60C2-B550-08C4-6A9AF7836570}"/>
                </a:ext>
              </a:extLst>
            </p:cNvPr>
            <p:cNvSpPr/>
            <p:nvPr/>
          </p:nvSpPr>
          <p:spPr>
            <a:xfrm>
              <a:off x="2566306" y="1791931"/>
              <a:ext cx="3266758" cy="3269202"/>
            </a:xfrm>
            <a:custGeom>
              <a:avLst/>
              <a:gdLst>
                <a:gd name="connsiteX0" fmla="*/ 1761945 w 3266758"/>
                <a:gd name="connsiteY0" fmla="*/ 132940 h 3269202"/>
                <a:gd name="connsiteX1" fmla="*/ 1761945 w 3266758"/>
                <a:gd name="connsiteY1" fmla="*/ 2357873 h 3269202"/>
                <a:gd name="connsiteX2" fmla="*/ 1633379 w 3266758"/>
                <a:gd name="connsiteY2" fmla="*/ 2486535 h 3269202"/>
                <a:gd name="connsiteX3" fmla="*/ 1633379 w 3266758"/>
                <a:gd name="connsiteY3" fmla="*/ 2486535 h 3269202"/>
                <a:gd name="connsiteX4" fmla="*/ 1504813 w 3266758"/>
                <a:gd name="connsiteY4" fmla="*/ 2357873 h 3269202"/>
                <a:gd name="connsiteX5" fmla="*/ 1504813 w 3266758"/>
                <a:gd name="connsiteY5" fmla="*/ 132940 h 3269202"/>
                <a:gd name="connsiteX6" fmla="*/ 1371973 w 3266758"/>
                <a:gd name="connsiteY6" fmla="*/ 0 h 3269202"/>
                <a:gd name="connsiteX7" fmla="*/ 0 w 3266758"/>
                <a:gd name="connsiteY7" fmla="*/ 0 h 3269202"/>
                <a:gd name="connsiteX8" fmla="*/ 0 w 3266758"/>
                <a:gd name="connsiteY8" fmla="*/ 3269202 h 3269202"/>
                <a:gd name="connsiteX9" fmla="*/ 3266758 w 3266758"/>
                <a:gd name="connsiteY9" fmla="*/ 3269202 h 3269202"/>
                <a:gd name="connsiteX10" fmla="*/ 3266758 w 3266758"/>
                <a:gd name="connsiteY10" fmla="*/ 0 h 3269202"/>
                <a:gd name="connsiteX11" fmla="*/ 1894786 w 3266758"/>
                <a:gd name="connsiteY11" fmla="*/ 0 h 3269202"/>
                <a:gd name="connsiteX12" fmla="*/ 1761945 w 3266758"/>
                <a:gd name="connsiteY12" fmla="*/ 132940 h 3269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66758" h="3269202">
                  <a:moveTo>
                    <a:pt x="1761945" y="132940"/>
                  </a:moveTo>
                  <a:lnTo>
                    <a:pt x="1761945" y="2357873"/>
                  </a:lnTo>
                  <a:cubicBezTo>
                    <a:pt x="1761945" y="2428950"/>
                    <a:pt x="1704403" y="2486535"/>
                    <a:pt x="1633379" y="2486535"/>
                  </a:cubicBezTo>
                  <a:lnTo>
                    <a:pt x="1633379" y="2486535"/>
                  </a:lnTo>
                  <a:cubicBezTo>
                    <a:pt x="1562356" y="2486535"/>
                    <a:pt x="1504813" y="2428950"/>
                    <a:pt x="1504813" y="2357873"/>
                  </a:cubicBezTo>
                  <a:lnTo>
                    <a:pt x="1504813" y="132940"/>
                  </a:lnTo>
                  <a:cubicBezTo>
                    <a:pt x="1504813" y="59560"/>
                    <a:pt x="1445298" y="0"/>
                    <a:pt x="1371973" y="0"/>
                  </a:cubicBezTo>
                  <a:lnTo>
                    <a:pt x="0" y="0"/>
                  </a:lnTo>
                  <a:lnTo>
                    <a:pt x="0" y="3269202"/>
                  </a:lnTo>
                  <a:lnTo>
                    <a:pt x="3266758" y="3269202"/>
                  </a:lnTo>
                  <a:lnTo>
                    <a:pt x="3266758" y="0"/>
                  </a:lnTo>
                  <a:lnTo>
                    <a:pt x="1894786" y="0"/>
                  </a:lnTo>
                  <a:cubicBezTo>
                    <a:pt x="1821460" y="0"/>
                    <a:pt x="1761945" y="59560"/>
                    <a:pt x="1761945" y="132940"/>
                  </a:cubicBezTo>
                  <a:close/>
                </a:path>
              </a:pathLst>
            </a:custGeom>
            <a:solidFill>
              <a:srgbClr val="00BDA2"/>
            </a:solidFill>
            <a:ln w="164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CD9C3F6-93F3-9078-0EEC-CE572D8C9B35}"/>
                </a:ext>
              </a:extLst>
            </p:cNvPr>
            <p:cNvSpPr/>
            <p:nvPr/>
          </p:nvSpPr>
          <p:spPr>
            <a:xfrm>
              <a:off x="6090196" y="1791931"/>
              <a:ext cx="3266758" cy="3269202"/>
            </a:xfrm>
            <a:custGeom>
              <a:avLst/>
              <a:gdLst>
                <a:gd name="connsiteX0" fmla="*/ 0 w 3266758"/>
                <a:gd name="connsiteY0" fmla="*/ 0 h 3269202"/>
                <a:gd name="connsiteX1" fmla="*/ 0 w 3266758"/>
                <a:gd name="connsiteY1" fmla="*/ 3269202 h 3269202"/>
                <a:gd name="connsiteX2" fmla="*/ 3266759 w 3266758"/>
                <a:gd name="connsiteY2" fmla="*/ 3269202 h 3269202"/>
                <a:gd name="connsiteX3" fmla="*/ 3266759 w 3266758"/>
                <a:gd name="connsiteY3" fmla="*/ 0 h 3269202"/>
                <a:gd name="connsiteX4" fmla="*/ 0 w 3266758"/>
                <a:gd name="connsiteY4" fmla="*/ 0 h 3269202"/>
                <a:gd name="connsiteX5" fmla="*/ 2353973 w 3266758"/>
                <a:gd name="connsiteY5" fmla="*/ 1762934 h 3269202"/>
                <a:gd name="connsiteX6" fmla="*/ 1761616 w 3266758"/>
                <a:gd name="connsiteY6" fmla="*/ 1762934 h 3269202"/>
                <a:gd name="connsiteX7" fmla="*/ 1761616 w 3266758"/>
                <a:gd name="connsiteY7" fmla="*/ 2355734 h 3269202"/>
                <a:gd name="connsiteX8" fmla="*/ 1641271 w 3266758"/>
                <a:gd name="connsiteY8" fmla="*/ 2488839 h 3269202"/>
                <a:gd name="connsiteX9" fmla="*/ 1505142 w 3266758"/>
                <a:gd name="connsiteY9" fmla="*/ 2360670 h 3269202"/>
                <a:gd name="connsiteX10" fmla="*/ 1505142 w 3266758"/>
                <a:gd name="connsiteY10" fmla="*/ 1762934 h 3269202"/>
                <a:gd name="connsiteX11" fmla="*/ 912785 w 3266758"/>
                <a:gd name="connsiteY11" fmla="*/ 1762934 h 3269202"/>
                <a:gd name="connsiteX12" fmla="*/ 779780 w 3266758"/>
                <a:gd name="connsiteY12" fmla="*/ 1642499 h 3269202"/>
                <a:gd name="connsiteX13" fmla="*/ 907853 w 3266758"/>
                <a:gd name="connsiteY13" fmla="*/ 1506104 h 3269202"/>
                <a:gd name="connsiteX14" fmla="*/ 1505142 w 3266758"/>
                <a:gd name="connsiteY14" fmla="*/ 1506104 h 3269202"/>
                <a:gd name="connsiteX15" fmla="*/ 1505142 w 3266758"/>
                <a:gd name="connsiteY15" fmla="*/ 913468 h 3269202"/>
                <a:gd name="connsiteX16" fmla="*/ 1625488 w 3266758"/>
                <a:gd name="connsiteY16" fmla="*/ 780364 h 3269202"/>
                <a:gd name="connsiteX17" fmla="*/ 1761781 w 3266758"/>
                <a:gd name="connsiteY17" fmla="*/ 908532 h 3269202"/>
                <a:gd name="connsiteX18" fmla="*/ 1761781 w 3266758"/>
                <a:gd name="connsiteY18" fmla="*/ 1506268 h 3269202"/>
                <a:gd name="connsiteX19" fmla="*/ 2359070 w 3266758"/>
                <a:gd name="connsiteY19" fmla="*/ 1506268 h 3269202"/>
                <a:gd name="connsiteX20" fmla="*/ 2487143 w 3266758"/>
                <a:gd name="connsiteY20" fmla="*/ 1642663 h 3269202"/>
                <a:gd name="connsiteX21" fmla="*/ 2354138 w 3266758"/>
                <a:gd name="connsiteY21" fmla="*/ 1763099 h 3269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66758" h="3269202">
                  <a:moveTo>
                    <a:pt x="0" y="0"/>
                  </a:moveTo>
                  <a:lnTo>
                    <a:pt x="0" y="3269202"/>
                  </a:lnTo>
                  <a:lnTo>
                    <a:pt x="3266759" y="3269202"/>
                  </a:lnTo>
                  <a:lnTo>
                    <a:pt x="3266759" y="0"/>
                  </a:lnTo>
                  <a:lnTo>
                    <a:pt x="0" y="0"/>
                  </a:lnTo>
                  <a:close/>
                  <a:moveTo>
                    <a:pt x="2353973" y="1762934"/>
                  </a:moveTo>
                  <a:lnTo>
                    <a:pt x="1761616" y="1762934"/>
                  </a:lnTo>
                  <a:cubicBezTo>
                    <a:pt x="1761616" y="1762934"/>
                    <a:pt x="1761616" y="2355734"/>
                    <a:pt x="1761616" y="2355734"/>
                  </a:cubicBezTo>
                  <a:cubicBezTo>
                    <a:pt x="1761616" y="2424508"/>
                    <a:pt x="1709828" y="2484725"/>
                    <a:pt x="1641271" y="2488839"/>
                  </a:cubicBezTo>
                  <a:cubicBezTo>
                    <a:pt x="1566795" y="2493281"/>
                    <a:pt x="1505142" y="2434215"/>
                    <a:pt x="1505142" y="2360670"/>
                  </a:cubicBezTo>
                  <a:lnTo>
                    <a:pt x="1505142" y="1762934"/>
                  </a:lnTo>
                  <a:lnTo>
                    <a:pt x="912785" y="1762934"/>
                  </a:lnTo>
                  <a:cubicBezTo>
                    <a:pt x="844063" y="1762934"/>
                    <a:pt x="783890" y="1711107"/>
                    <a:pt x="779780" y="1642499"/>
                  </a:cubicBezTo>
                  <a:cubicBezTo>
                    <a:pt x="775341" y="1567967"/>
                    <a:pt x="834363" y="1506104"/>
                    <a:pt x="907853" y="1506104"/>
                  </a:cubicBezTo>
                  <a:lnTo>
                    <a:pt x="1505142" y="1506104"/>
                  </a:lnTo>
                  <a:lnTo>
                    <a:pt x="1505142" y="913468"/>
                  </a:lnTo>
                  <a:cubicBezTo>
                    <a:pt x="1505142" y="844695"/>
                    <a:pt x="1556930" y="784477"/>
                    <a:pt x="1625488" y="780364"/>
                  </a:cubicBezTo>
                  <a:cubicBezTo>
                    <a:pt x="1699964" y="775921"/>
                    <a:pt x="1761781" y="834987"/>
                    <a:pt x="1761781" y="908532"/>
                  </a:cubicBezTo>
                  <a:lnTo>
                    <a:pt x="1761781" y="1506268"/>
                  </a:lnTo>
                  <a:lnTo>
                    <a:pt x="2359070" y="1506268"/>
                  </a:lnTo>
                  <a:cubicBezTo>
                    <a:pt x="2432559" y="1506268"/>
                    <a:pt x="2491582" y="1568131"/>
                    <a:pt x="2487143" y="1642663"/>
                  </a:cubicBezTo>
                  <a:cubicBezTo>
                    <a:pt x="2483032" y="1711272"/>
                    <a:pt x="2422695" y="1763099"/>
                    <a:pt x="2354138" y="1763099"/>
                  </a:cubicBezTo>
                  <a:close/>
                </a:path>
              </a:pathLst>
            </a:custGeom>
            <a:solidFill>
              <a:srgbClr val="00827F"/>
            </a:solidFill>
            <a:ln w="164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</p:grpSp>
    </p:spTree>
    <p:extLst>
      <p:ext uri="{BB962C8B-B14F-4D97-AF65-F5344CB8AC3E}">
        <p14:creationId xmlns:p14="http://schemas.microsoft.com/office/powerpoint/2010/main" val="3406535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ill_Logo_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2C8B95-591C-E1E8-E690-5D562272D0B3}"/>
              </a:ext>
            </a:extLst>
          </p:cNvPr>
          <p:cNvSpPr/>
          <p:nvPr userDrawn="1"/>
        </p:nvSpPr>
        <p:spPr>
          <a:xfrm>
            <a:off x="-223935" y="-205273"/>
            <a:ext cx="12577666" cy="724055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86704E0A-866F-40C3-FE74-370BDC5D5B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83058" y="2394415"/>
            <a:ext cx="4025885" cy="206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24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ur_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D109CD4-2E3E-26D6-CB94-2C68B8254AA0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FFD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B97E721-8F24-2FDE-6CC1-4CD4B3CAAF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784" t="34675" r="22727" b="34675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0DCA222-2976-C9E5-2344-FDF31F6002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968205" y="2335385"/>
            <a:ext cx="4255590" cy="218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11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ur_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D109CD4-2E3E-26D6-CB94-2C68B8254AA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B97E721-8F24-2FDE-6CC1-4CD4B3CAAF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784" t="34675" r="22727" b="346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C7B625E-274C-F239-BC7E-75B482054C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968205" y="2335385"/>
            <a:ext cx="4255590" cy="218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73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ur_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D109CD4-2E3E-26D6-CB94-2C68B8254AA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B97E721-8F24-2FDE-6CC1-4CD4B3CAAF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784" t="34675" r="22727" b="346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2081822-F7C4-F5B9-1580-FCC9C8701F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968205" y="2335385"/>
            <a:ext cx="4255590" cy="218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03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ur_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D109CD4-2E3E-26D6-CB94-2C68B8254AA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B97E721-8F24-2FDE-6CC1-4CD4B3CAAF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784" t="34675" r="22727" b="34675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71E8741-9B9E-3000-2D7E-F1601763D5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968205" y="2335385"/>
            <a:ext cx="4255590" cy="218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939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ill og ef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C3B13080-3913-D212-F8F7-66D903BA1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131CF236-07EC-51A1-59D2-0CD8B855B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8D6C8F81-49FD-D1C6-5731-A731658D0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18BA-71A3-4B66-8218-D43B2BCF7669}" type="datetimeFigureOut">
              <a:rPr lang="is-IS" smtClean="0"/>
              <a:t>26.5.2025</a:t>
            </a:fld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3BCC4A1B-1365-8AF2-53F0-2D836A13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A3A93BE0-AAD2-F7C1-E7A5-A01DA5EB8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F16D-4B1E-487C-A97B-9697F4FC521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68604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D30840-EAFB-4DF0-B835-AC76E8FD5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18B9-7D4C-4E5B-8C40-BC25AAF5A5B1}" type="datetimeFigureOut">
              <a:rPr lang="is-IS" smtClean="0"/>
              <a:t>26.5.2025</a:t>
            </a:fld>
            <a:endParaRPr lang="is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B5BB5-EE44-4ED4-800E-5D362E25F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CEA98-62EB-440B-860F-4D61D368C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DAE2-7ED9-4759-B56E-4CFF317B08C6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18043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6DA37-2088-FA20-0FFB-43A5B82DC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35CD96-A916-068B-B258-85B0B060D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BC98-3868-4F3A-9BC0-35C58E3FAB30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36A461-C179-6EF8-074A-471205365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5A80DE-BB5A-C50E-6467-6F99C353B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952A-DEF0-4999-9117-3CD8D920B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98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ill_Logo_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2C8B95-591C-E1E8-E690-5D562272D0B3}"/>
              </a:ext>
            </a:extLst>
          </p:cNvPr>
          <p:cNvSpPr/>
          <p:nvPr userDrawn="1"/>
        </p:nvSpPr>
        <p:spPr>
          <a:xfrm>
            <a:off x="0" y="0"/>
            <a:ext cx="12577666" cy="72405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B8A73EEE-29E2-1205-988B-8A11901F79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83058" y="2394415"/>
            <a:ext cx="4025885" cy="206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57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2CFFB-CCE2-6170-68D4-780EACD40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4336" y="2205036"/>
            <a:ext cx="7363327" cy="1909763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4FC2C9-B997-C838-7A16-043204780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4336" y="4206875"/>
            <a:ext cx="7363327" cy="69004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1A364-D38F-C0D5-1535-55CD720BF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733B-0914-324F-8251-154ED3542BD4}" type="slidenum">
              <a:rPr lang="en-IS" smtClean="0"/>
              <a:t>‹#›</a:t>
            </a:fld>
            <a:endParaRPr lang="en-I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5FD9C81-9519-E72F-9DA7-93C9B9ABC2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69331" y="46623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43000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illsida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1B0A9-9951-8656-3939-A6611847E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9FA4C-43D1-C60E-7367-CCB7DC790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6DF07-389D-7B0F-5C34-8BBC0AA5E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733B-0914-324F-8251-154ED3542BD4}" type="slidenum">
              <a:rPr lang="en-IS" smtClean="0"/>
              <a:t>‹#›</a:t>
            </a:fld>
            <a:endParaRPr lang="en-I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ED74927-3872-D4B4-EF2A-E78D95EC9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69331" y="46623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endParaRPr lang="en-IS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ECCC59E9-E8AA-E2E4-F149-F99F176B8B9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226969" y="1254325"/>
            <a:ext cx="4403558" cy="4259856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17129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_My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732C2CB-0E2C-C1EF-9690-F1AA5E4243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719115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ill_Texti_2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1B0A9-9951-8656-3939-A6611847E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331" y="1254325"/>
            <a:ext cx="449698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6DF07-389D-7B0F-5C34-8BBC0AA5E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733B-0914-324F-8251-154ED3542BD4}" type="slidenum">
              <a:rPr lang="en-IS" smtClean="0"/>
              <a:t>‹#›</a:t>
            </a:fld>
            <a:endParaRPr lang="en-I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ED74927-3872-D4B4-EF2A-E78D95EC9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69331" y="46623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endParaRPr lang="en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2894D9-7E98-5937-FC2C-9BEAF227E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9331" y="3241964"/>
            <a:ext cx="4496987" cy="2377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F1C5804-B630-AAF1-492E-9870F905302F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736701" y="3241962"/>
            <a:ext cx="4893825" cy="237744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6249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ill_texti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1B0A9-9951-8656-3939-A6611847E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331" y="1254325"/>
            <a:ext cx="449698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6DF07-389D-7B0F-5C34-8BBC0AA5E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733B-0914-324F-8251-154ED3542BD4}" type="slidenum">
              <a:rPr lang="en-IS" smtClean="0"/>
              <a:t>‹#›</a:t>
            </a:fld>
            <a:endParaRPr lang="en-I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ED74927-3872-D4B4-EF2A-E78D95EC9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69331" y="46623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endParaRPr lang="en-I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74A5674-F70A-A318-07F1-E9F5BFDCDB7F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736701" y="1306286"/>
            <a:ext cx="4893825" cy="43131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6079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i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6DF07-389D-7B0F-5C34-8BBC0AA5E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733B-0914-324F-8251-154ED3542BD4}" type="slidenum">
              <a:rPr lang="en-IS" smtClean="0"/>
              <a:t>‹#›</a:t>
            </a:fld>
            <a:endParaRPr lang="en-I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ED74927-3872-D4B4-EF2A-E78D95EC9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69331" y="46623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endParaRPr lang="en-I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C312C83-1C15-4D47-C3C4-B609A0E55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9331" y="1306286"/>
            <a:ext cx="4496987" cy="43131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A15E17E-5999-351C-A548-3EE1E7D9A77B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736701" y="1306286"/>
            <a:ext cx="4893825" cy="43131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670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B652DA-3B6D-C5CE-10B3-044FC8B1B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331" y="1254325"/>
            <a:ext cx="438097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3EADC-83B8-5657-CE4B-E73FE16B6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9331" y="3164305"/>
            <a:ext cx="5538537" cy="2349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7C9A5-97C6-B74A-537C-6B5AB0B7AF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69331" y="46623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chemeClr val="accent1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5FE49-053A-7563-ED2E-E8E9CD9277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87327" y="59848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accent1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3AC733B-0914-324F-8251-154ED3542BD4}" type="slidenum">
              <a:rPr lang="en-IS" smtClean="0"/>
              <a:pPr/>
              <a:t>‹#›</a:t>
            </a:fld>
            <a:endParaRPr lang="en-I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8F7D03-8DAA-A02F-88CB-55D0DE9C6BF6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rcRect/>
          <a:stretch/>
        </p:blipFill>
        <p:spPr>
          <a:xfrm>
            <a:off x="164955" y="5603675"/>
            <a:ext cx="2876428" cy="115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7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6" r:id="rId25"/>
    <p:sldLayoutId id="2147483687" r:id="rId2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Segoe UI" panose="020B0502040204020203" pitchFamily="34" charset="0"/>
          <a:ea typeface="Segoe UI Symbol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600" b="0" i="0" kern="1200">
          <a:solidFill>
            <a:srgbClr val="00312F"/>
          </a:solidFill>
          <a:latin typeface="Segoe UI" panose="020B0502040204020203" pitchFamily="34" charset="0"/>
          <a:ea typeface="Segoe UI Symbol" panose="020B0502040204020203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rgbClr val="00312F"/>
          </a:solidFill>
          <a:latin typeface="Segoe UI" panose="020B0502040204020203" pitchFamily="34" charset="0"/>
          <a:ea typeface="Segoe UI Symbol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rgbClr val="00312F"/>
          </a:solidFill>
          <a:latin typeface="Segoe UI" panose="020B0502040204020203" pitchFamily="34" charset="0"/>
          <a:ea typeface="Segoe UI Symbol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rgbClr val="00312F"/>
          </a:solidFill>
          <a:latin typeface="Segoe UI" panose="020B0502040204020203" pitchFamily="34" charset="0"/>
          <a:ea typeface="Segoe UI Symbol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rgbClr val="00312F"/>
          </a:solidFill>
          <a:latin typeface="Segoe UI" panose="020B0502040204020203" pitchFamily="34" charset="0"/>
          <a:ea typeface="Segoe UI Symbol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jpe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Relationship Id="rId9" Type="http://schemas.openxmlformats.org/officeDocument/2006/relationships/image" Target="../media/image57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3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CB645-3514-A3CD-FDE7-89772165E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Stefna </a:t>
            </a:r>
            <a:r>
              <a:rPr lang="en-GB" sz="32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stjórnvalda</a:t>
            </a:r>
            <a:r>
              <a:rPr lang="en-GB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og </a:t>
            </a:r>
            <a:r>
              <a:rPr lang="en-GB" sz="32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staðan</a:t>
            </a:r>
            <a:r>
              <a:rPr lang="en-GB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í </a:t>
            </a:r>
            <a:r>
              <a:rPr lang="en-GB" sz="32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orkuskiptum</a:t>
            </a:r>
            <a:endParaRPr lang="en-GB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73861-139B-5F2D-4227-BE2D254A2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Sigurður Friðleifsson</a:t>
            </a:r>
          </a:p>
        </p:txBody>
      </p:sp>
    </p:spTree>
    <p:extLst>
      <p:ext uri="{BB962C8B-B14F-4D97-AF65-F5344CB8AC3E}">
        <p14:creationId xmlns:p14="http://schemas.microsoft.com/office/powerpoint/2010/main" val="2676440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BB0EF-D0C6-8422-5948-180CEE0BB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Einföld</a:t>
            </a:r>
            <a:r>
              <a:rPr lang="en-GB" dirty="0"/>
              <a:t> </a:t>
            </a:r>
            <a:r>
              <a:rPr lang="en-GB" dirty="0" err="1"/>
              <a:t>staða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721E1-FB57-9D36-3BE0-0A8D8F3ED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Miðað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skuldbindingar</a:t>
            </a:r>
            <a:r>
              <a:rPr lang="en-GB" dirty="0"/>
              <a:t> </a:t>
            </a:r>
            <a:r>
              <a:rPr lang="en-GB" dirty="0" err="1"/>
              <a:t>Íslands</a:t>
            </a:r>
            <a:r>
              <a:rPr lang="en-GB" dirty="0"/>
              <a:t> </a:t>
            </a:r>
            <a:r>
              <a:rPr lang="en-GB" dirty="0" err="1"/>
              <a:t>fyrir</a:t>
            </a:r>
            <a:r>
              <a:rPr lang="en-GB" dirty="0"/>
              <a:t> 2030 (41%)</a:t>
            </a:r>
          </a:p>
          <a:p>
            <a:r>
              <a:rPr lang="en-GB" dirty="0" err="1"/>
              <a:t>Þá</a:t>
            </a:r>
            <a:r>
              <a:rPr lang="en-GB" dirty="0"/>
              <a:t> er </a:t>
            </a:r>
            <a:r>
              <a:rPr lang="en-GB" dirty="0" err="1"/>
              <a:t>tölfræðilega</a:t>
            </a:r>
            <a:r>
              <a:rPr lang="en-GB" dirty="0"/>
              <a:t> </a:t>
            </a:r>
            <a:r>
              <a:rPr lang="en-GB" dirty="0" err="1"/>
              <a:t>uppselt</a:t>
            </a:r>
            <a:r>
              <a:rPr lang="en-GB" dirty="0"/>
              <a:t> </a:t>
            </a:r>
            <a:r>
              <a:rPr lang="en-GB" dirty="0" err="1"/>
              <a:t>fyrir</a:t>
            </a:r>
            <a:r>
              <a:rPr lang="en-GB" dirty="0"/>
              <a:t> </a:t>
            </a:r>
            <a:r>
              <a:rPr lang="en-GB" dirty="0" err="1"/>
              <a:t>glænýja</a:t>
            </a:r>
            <a:r>
              <a:rPr lang="en-GB" dirty="0"/>
              <a:t> </a:t>
            </a:r>
            <a:r>
              <a:rPr lang="en-GB" dirty="0" err="1"/>
              <a:t>bensín</a:t>
            </a:r>
            <a:r>
              <a:rPr lang="en-GB" dirty="0"/>
              <a:t>- og </a:t>
            </a:r>
            <a:r>
              <a:rPr lang="en-GB" dirty="0" err="1"/>
              <a:t>dísilbíla</a:t>
            </a:r>
            <a:endParaRPr lang="en-GB" dirty="0"/>
          </a:p>
          <a:p>
            <a:r>
              <a:rPr lang="en-GB" dirty="0"/>
              <a:t>Allar </a:t>
            </a:r>
            <a:r>
              <a:rPr lang="en-GB" dirty="0" err="1"/>
              <a:t>slíkar</a:t>
            </a:r>
            <a:r>
              <a:rPr lang="en-GB" dirty="0"/>
              <a:t> </a:t>
            </a:r>
            <a:r>
              <a:rPr lang="en-GB" dirty="0" err="1"/>
              <a:t>nýskráningar</a:t>
            </a:r>
            <a:r>
              <a:rPr lang="en-GB" dirty="0"/>
              <a:t> </a:t>
            </a:r>
            <a:r>
              <a:rPr lang="en-GB" dirty="0" err="1"/>
              <a:t>hér</a:t>
            </a:r>
            <a:r>
              <a:rPr lang="en-GB" dirty="0"/>
              <a:t> </a:t>
            </a:r>
            <a:r>
              <a:rPr lang="en-GB" dirty="0" err="1"/>
              <a:t>eftir</a:t>
            </a:r>
            <a:r>
              <a:rPr lang="en-GB" dirty="0"/>
              <a:t> </a:t>
            </a:r>
            <a:r>
              <a:rPr lang="en-GB" dirty="0" err="1"/>
              <a:t>munu</a:t>
            </a:r>
            <a:r>
              <a:rPr lang="en-GB" dirty="0"/>
              <a:t> </a:t>
            </a:r>
            <a:r>
              <a:rPr lang="en-GB" dirty="0" err="1"/>
              <a:t>leggjast</a:t>
            </a:r>
            <a:r>
              <a:rPr lang="en-GB" dirty="0"/>
              <a:t> </a:t>
            </a:r>
            <a:r>
              <a:rPr lang="en-GB" dirty="0" err="1"/>
              <a:t>ofan</a:t>
            </a:r>
            <a:r>
              <a:rPr lang="en-GB" dirty="0"/>
              <a:t> á </a:t>
            </a:r>
            <a:r>
              <a:rPr lang="en-GB" dirty="0" err="1"/>
              <a:t>kolefnisskuld</a:t>
            </a:r>
            <a:r>
              <a:rPr lang="en-GB" dirty="0"/>
              <a:t> </a:t>
            </a:r>
            <a:r>
              <a:rPr lang="en-GB" dirty="0" err="1"/>
              <a:t>okkar</a:t>
            </a:r>
            <a:r>
              <a:rPr lang="en-GB" dirty="0"/>
              <a:t> 2030 </a:t>
            </a:r>
            <a:r>
              <a:rPr lang="en-GB" dirty="0" err="1"/>
              <a:t>með</a:t>
            </a:r>
            <a:r>
              <a:rPr lang="en-GB" dirty="0"/>
              <a:t> </a:t>
            </a:r>
            <a:r>
              <a:rPr lang="en-GB" dirty="0" err="1"/>
              <a:t>tilheyrandi</a:t>
            </a:r>
            <a:r>
              <a:rPr lang="en-GB" dirty="0"/>
              <a:t> </a:t>
            </a:r>
            <a:r>
              <a:rPr lang="en-GB" dirty="0" err="1"/>
              <a:t>veseni</a:t>
            </a:r>
            <a:r>
              <a:rPr lang="en-GB" dirty="0"/>
              <a:t>.</a:t>
            </a:r>
          </a:p>
        </p:txBody>
      </p:sp>
      <p:pic>
        <p:nvPicPr>
          <p:cNvPr id="1026" name="Picture 2" descr="Cartoon Surprised Face Vector Art, Icons, and Graphics for Free Download">
            <a:extLst>
              <a:ext uri="{FF2B5EF4-FFF2-40B4-BE49-F238E27FC236}">
                <a16:creationId xmlns:a16="http://schemas.microsoft.com/office/drawing/2014/main" id="{B86FA523-2B8A-DB5F-602E-9FD5183E2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37400" y="1254325"/>
            <a:ext cx="4552950" cy="395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490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A2719-3442-41FF-97C1-27B6DFF2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 b="1" dirty="0" err="1">
                <a:solidFill>
                  <a:schemeClr val="tx1"/>
                </a:solidFill>
              </a:rPr>
              <a:t>Orkuskipti-Tveir</a:t>
            </a:r>
            <a:r>
              <a:rPr lang="en-GB" sz="4000" b="1" dirty="0">
                <a:solidFill>
                  <a:schemeClr val="tx1"/>
                </a:solidFill>
              </a:rPr>
              <a:t> </a:t>
            </a:r>
            <a:r>
              <a:rPr lang="en-GB" sz="4000" b="1" dirty="0" err="1">
                <a:solidFill>
                  <a:schemeClr val="tx1"/>
                </a:solidFill>
              </a:rPr>
              <a:t>gjörólíkir</a:t>
            </a:r>
            <a:r>
              <a:rPr lang="en-GB" sz="4000" b="1" dirty="0">
                <a:solidFill>
                  <a:schemeClr val="tx1"/>
                </a:solidFill>
              </a:rPr>
              <a:t> </a:t>
            </a:r>
            <a:r>
              <a:rPr lang="en-GB" sz="4000" b="1" dirty="0" err="1">
                <a:solidFill>
                  <a:schemeClr val="tx1"/>
                </a:solidFill>
              </a:rPr>
              <a:t>flokkar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7600B7D-AE17-4669-A41A-A6D287D23951}"/>
              </a:ext>
            </a:extLst>
          </p:cNvPr>
          <p:cNvSpPr/>
          <p:nvPr/>
        </p:nvSpPr>
        <p:spPr>
          <a:xfrm>
            <a:off x="3693583" y="1931690"/>
            <a:ext cx="3166534" cy="45611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AE54073-DBFE-4C83-8742-F216CAACB57B}"/>
              </a:ext>
            </a:extLst>
          </p:cNvPr>
          <p:cNvSpPr/>
          <p:nvPr/>
        </p:nvSpPr>
        <p:spPr>
          <a:xfrm>
            <a:off x="8001000" y="1931690"/>
            <a:ext cx="3166534" cy="456118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7C8604-B2B8-4F82-B1F4-1B12A1B2C381}"/>
              </a:ext>
            </a:extLst>
          </p:cNvPr>
          <p:cNvSpPr txBox="1"/>
          <p:nvPr/>
        </p:nvSpPr>
        <p:spPr>
          <a:xfrm>
            <a:off x="3901017" y="2118313"/>
            <a:ext cx="2751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Rafhlöður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1514C6-36D4-40BF-BD15-57BF711ED19B}"/>
              </a:ext>
            </a:extLst>
          </p:cNvPr>
          <p:cNvSpPr txBox="1"/>
          <p:nvPr/>
        </p:nvSpPr>
        <p:spPr>
          <a:xfrm>
            <a:off x="8208434" y="2118313"/>
            <a:ext cx="2751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Rafeldsneyti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143027-A775-44DC-A102-F67A44C2E71C}"/>
              </a:ext>
            </a:extLst>
          </p:cNvPr>
          <p:cNvSpPr txBox="1"/>
          <p:nvPr/>
        </p:nvSpPr>
        <p:spPr>
          <a:xfrm>
            <a:off x="4013200" y="2878956"/>
            <a:ext cx="2527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Ódýrari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orkunotkun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Besta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nýtnin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Alltaf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innlend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orka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komið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stað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Einn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kostur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rafhlaða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483CAB-1B06-48F1-A0DB-206D47CEB0B4}"/>
              </a:ext>
            </a:extLst>
          </p:cNvPr>
          <p:cNvSpPr txBox="1"/>
          <p:nvPr/>
        </p:nvSpPr>
        <p:spPr>
          <a:xfrm>
            <a:off x="8432800" y="2863715"/>
            <a:ext cx="2527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Dýrari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orkunotkun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Verri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nýtni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Mögulega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innflutt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orka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 í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þróun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Margir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kostir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metanól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vetni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ammóníak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CE471F-6344-42D2-B189-017D02F30306}"/>
              </a:ext>
            </a:extLst>
          </p:cNvPr>
          <p:cNvSpPr txBox="1"/>
          <p:nvPr/>
        </p:nvSpPr>
        <p:spPr>
          <a:xfrm>
            <a:off x="4013200" y="4868499"/>
            <a:ext cx="2527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Fólksbílar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Stór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hluti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flutningabíla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Mögulega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minnstu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bátar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Mögulega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innanlandsflug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E6A2BE-5D76-4626-A9F0-62DF644EEFBE}"/>
              </a:ext>
            </a:extLst>
          </p:cNvPr>
          <p:cNvSpPr txBox="1"/>
          <p:nvPr/>
        </p:nvSpPr>
        <p:spPr>
          <a:xfrm>
            <a:off x="8432800" y="4868500"/>
            <a:ext cx="2527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Hluti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flutningabíla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Fiskiskip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Flutningaskip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Millilandaflug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High voltage outline">
            <a:extLst>
              <a:ext uri="{FF2B5EF4-FFF2-40B4-BE49-F238E27FC236}">
                <a16:creationId xmlns:a16="http://schemas.microsoft.com/office/drawing/2014/main" id="{1950B745-1F3B-B6D1-23ED-97ADA4D73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2300" y="344188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6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369"/>
    </mc:Choice>
    <mc:Fallback xmlns="">
      <p:transition spd="slow" advTm="1543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9C591-8B0D-442F-833F-427DE7750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181" y="0"/>
            <a:ext cx="5067969" cy="1325563"/>
          </a:xfrm>
        </p:spPr>
        <p:txBody>
          <a:bodyPr/>
          <a:lstStyle/>
          <a:p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hverju</a:t>
            </a:r>
            <a:r>
              <a:rPr lang="en-GB" dirty="0"/>
              <a:t> </a:t>
            </a:r>
            <a:r>
              <a:rPr lang="en-GB" dirty="0" err="1"/>
              <a:t>orkuskipti</a:t>
            </a:r>
            <a:r>
              <a:rPr lang="en-GB" dirty="0"/>
              <a:t>?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067BA-17BA-4081-A215-24EC1D7F8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281" y="1915518"/>
            <a:ext cx="5538537" cy="2349876"/>
          </a:xfrm>
        </p:spPr>
        <p:txBody>
          <a:bodyPr>
            <a:normAutofit fontScale="25000" lnSpcReduction="20000"/>
          </a:bodyPr>
          <a:lstStyle/>
          <a:p>
            <a:r>
              <a:rPr lang="en-GB" sz="8000" dirty="0" err="1"/>
              <a:t>Orkuöryggi</a:t>
            </a:r>
            <a:endParaRPr lang="en-GB" sz="8000" dirty="0"/>
          </a:p>
          <a:p>
            <a:r>
              <a:rPr lang="en-GB" sz="8000" dirty="0" err="1"/>
              <a:t>Gjaldeyrissparnaður</a:t>
            </a:r>
            <a:endParaRPr lang="en-GB" sz="8000" dirty="0"/>
          </a:p>
          <a:p>
            <a:r>
              <a:rPr lang="en-GB" sz="8000" dirty="0" err="1"/>
              <a:t>Minni</a:t>
            </a:r>
            <a:r>
              <a:rPr lang="en-GB" sz="8000" dirty="0"/>
              <a:t> </a:t>
            </a:r>
            <a:r>
              <a:rPr lang="en-GB" sz="8000" dirty="0" err="1"/>
              <a:t>heilsuspillandi</a:t>
            </a:r>
            <a:r>
              <a:rPr lang="en-GB" sz="8000" dirty="0"/>
              <a:t> </a:t>
            </a:r>
            <a:r>
              <a:rPr lang="en-GB" sz="8000" dirty="0" err="1"/>
              <a:t>mengun</a:t>
            </a:r>
            <a:endParaRPr lang="en-GB" sz="8000" dirty="0"/>
          </a:p>
          <a:p>
            <a:r>
              <a:rPr lang="en-GB" sz="8000" dirty="0" err="1"/>
              <a:t>Minni</a:t>
            </a:r>
            <a:r>
              <a:rPr lang="en-GB" sz="8000" dirty="0"/>
              <a:t> </a:t>
            </a:r>
            <a:r>
              <a:rPr lang="en-GB" sz="8000" dirty="0" err="1"/>
              <a:t>hávaði</a:t>
            </a:r>
            <a:endParaRPr lang="en-GB" sz="8000" dirty="0"/>
          </a:p>
          <a:p>
            <a:r>
              <a:rPr lang="en-GB" sz="8000" dirty="0" err="1"/>
              <a:t>Bætt</a:t>
            </a:r>
            <a:r>
              <a:rPr lang="en-GB" sz="8000" dirty="0"/>
              <a:t> </a:t>
            </a:r>
            <a:r>
              <a:rPr lang="en-GB" sz="8000" dirty="0" err="1"/>
              <a:t>nýting</a:t>
            </a:r>
            <a:r>
              <a:rPr lang="en-GB" sz="8000" dirty="0"/>
              <a:t> </a:t>
            </a:r>
            <a:r>
              <a:rPr lang="en-GB" sz="8000" dirty="0" err="1"/>
              <a:t>raforkukerfis</a:t>
            </a:r>
            <a:endParaRPr lang="en-GB" sz="8000" dirty="0"/>
          </a:p>
          <a:p>
            <a:r>
              <a:rPr lang="en-GB" sz="8000" dirty="0" err="1"/>
              <a:t>Minni</a:t>
            </a:r>
            <a:r>
              <a:rPr lang="en-GB" sz="8000" dirty="0"/>
              <a:t> </a:t>
            </a:r>
            <a:r>
              <a:rPr lang="en-GB" sz="8000" dirty="0" err="1"/>
              <a:t>losun</a:t>
            </a:r>
            <a:r>
              <a:rPr lang="en-GB" sz="8000" dirty="0"/>
              <a:t> </a:t>
            </a:r>
            <a:r>
              <a:rPr lang="en-GB" sz="8000" dirty="0" err="1"/>
              <a:t>gróðurhúsalofttegunda</a:t>
            </a:r>
            <a:endParaRPr lang="en-GB" sz="8000" dirty="0"/>
          </a:p>
          <a:p>
            <a:pPr marL="0" indent="0">
              <a:buNone/>
            </a:pPr>
            <a:endParaRPr lang="en-GB" sz="8000" dirty="0"/>
          </a:p>
          <a:p>
            <a:endParaRPr lang="en-GB" sz="8000" dirty="0"/>
          </a:p>
          <a:p>
            <a:r>
              <a:rPr lang="en-GB" sz="8000" dirty="0" err="1"/>
              <a:t>Hagkvæmur</a:t>
            </a:r>
            <a:r>
              <a:rPr lang="en-GB" sz="8000" dirty="0"/>
              <a:t> </a:t>
            </a:r>
            <a:r>
              <a:rPr lang="en-GB" sz="8000" dirty="0" err="1"/>
              <a:t>rekstur</a:t>
            </a:r>
            <a:endParaRPr lang="en-GB" sz="8000" dirty="0"/>
          </a:p>
          <a:p>
            <a:endParaRPr lang="is-IS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5D2FA7D0-0B0C-4C17-8744-50EE6293E1AA}"/>
              </a:ext>
            </a:extLst>
          </p:cNvPr>
          <p:cNvSpPr/>
          <p:nvPr/>
        </p:nvSpPr>
        <p:spPr>
          <a:xfrm>
            <a:off x="6594088" y="1690688"/>
            <a:ext cx="892097" cy="279953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547B0C-65F6-485E-A99F-E3472C3CE9D1}"/>
              </a:ext>
            </a:extLst>
          </p:cNvPr>
          <p:cNvSpPr txBox="1"/>
          <p:nvPr/>
        </p:nvSpPr>
        <p:spPr>
          <a:xfrm>
            <a:off x="7810499" y="2739573"/>
            <a:ext cx="3690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Samfélagsávinningur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/>
              </a:rPr>
              <a:t>Ríki</a:t>
            </a: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 og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/>
              </a:rPr>
              <a:t>sveitarfélög</a:t>
            </a: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)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2A656F-B0A0-B63B-A738-9018C90F17E8}"/>
              </a:ext>
            </a:extLst>
          </p:cNvPr>
          <p:cNvSpPr txBox="1"/>
          <p:nvPr/>
        </p:nvSpPr>
        <p:spPr>
          <a:xfrm>
            <a:off x="7810499" y="5332194"/>
            <a:ext cx="36901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Kolefnisgjald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Fjárfestingar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ll-out: Left-Right Arrow 6">
            <a:extLst>
              <a:ext uri="{FF2B5EF4-FFF2-40B4-BE49-F238E27FC236}">
                <a16:creationId xmlns:a16="http://schemas.microsoft.com/office/drawing/2014/main" id="{F3F66BA2-9594-F214-CFC8-433248B8A35F}"/>
              </a:ext>
            </a:extLst>
          </p:cNvPr>
          <p:cNvSpPr/>
          <p:nvPr/>
        </p:nvSpPr>
        <p:spPr>
          <a:xfrm>
            <a:off x="9233569" y="5332194"/>
            <a:ext cx="622300" cy="361950"/>
          </a:xfrm>
          <a:prstGeom prst="leftRigh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57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03545-C55B-670B-3B88-8EF2FB051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Mín</a:t>
            </a:r>
            <a:r>
              <a:rPr lang="en-GB" dirty="0"/>
              <a:t> </a:t>
            </a:r>
            <a:r>
              <a:rPr lang="en-GB" dirty="0" err="1"/>
              <a:t>sýn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3588EA-657F-E75A-B2F1-9795DF06E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813" y="2688055"/>
            <a:ext cx="5538537" cy="2349876"/>
          </a:xfrm>
        </p:spPr>
        <p:txBody>
          <a:bodyPr>
            <a:noAutofit/>
          </a:bodyPr>
          <a:lstStyle/>
          <a:p>
            <a:r>
              <a:rPr lang="en-GB" sz="1400" dirty="0" err="1"/>
              <a:t>Vegasamgöngur</a:t>
            </a:r>
            <a:endParaRPr lang="en-GB" sz="1400" dirty="0"/>
          </a:p>
          <a:p>
            <a:pPr lvl="1"/>
            <a:r>
              <a:rPr lang="en-GB" sz="1400" dirty="0" err="1"/>
              <a:t>Rafvæðing</a:t>
            </a:r>
            <a:endParaRPr lang="en-GB" sz="1400" dirty="0"/>
          </a:p>
          <a:p>
            <a:pPr lvl="1"/>
            <a:r>
              <a:rPr lang="en-GB" sz="1400" dirty="0" err="1"/>
              <a:t>Breyttar</a:t>
            </a:r>
            <a:r>
              <a:rPr lang="en-GB" sz="1400" dirty="0"/>
              <a:t> </a:t>
            </a:r>
            <a:r>
              <a:rPr lang="en-GB" sz="1400" dirty="0" err="1"/>
              <a:t>ferðavenjur</a:t>
            </a:r>
            <a:endParaRPr lang="en-GB" sz="1400" dirty="0"/>
          </a:p>
          <a:p>
            <a:pPr lvl="1"/>
            <a:r>
              <a:rPr lang="en-GB" sz="1400" dirty="0"/>
              <a:t>90% </a:t>
            </a:r>
            <a:r>
              <a:rPr lang="en-GB" sz="1400" dirty="0" err="1"/>
              <a:t>lítil</a:t>
            </a:r>
            <a:r>
              <a:rPr lang="en-GB" sz="1400" dirty="0"/>
              <a:t> </a:t>
            </a:r>
            <a:r>
              <a:rPr lang="en-GB" sz="1400" dirty="0" err="1"/>
              <a:t>óvissa</a:t>
            </a:r>
            <a:endParaRPr lang="en-GB" sz="1400" dirty="0"/>
          </a:p>
          <a:p>
            <a:pPr lvl="1"/>
            <a:r>
              <a:rPr lang="en-GB" sz="1400" dirty="0" err="1"/>
              <a:t>Núna</a:t>
            </a:r>
            <a:r>
              <a:rPr lang="en-GB" sz="1400" dirty="0"/>
              <a:t>!</a:t>
            </a:r>
          </a:p>
          <a:p>
            <a:r>
              <a:rPr lang="en-GB" sz="1400" dirty="0"/>
              <a:t>Skip</a:t>
            </a:r>
          </a:p>
          <a:p>
            <a:pPr lvl="1"/>
            <a:r>
              <a:rPr lang="en-GB" sz="1400" dirty="0" err="1"/>
              <a:t>Bætt</a:t>
            </a:r>
            <a:r>
              <a:rPr lang="en-GB" sz="1400" dirty="0"/>
              <a:t> </a:t>
            </a:r>
            <a:r>
              <a:rPr lang="en-GB" sz="1400" dirty="0" err="1"/>
              <a:t>nýtni</a:t>
            </a:r>
            <a:endParaRPr lang="en-GB" sz="1400" dirty="0"/>
          </a:p>
          <a:p>
            <a:pPr lvl="1"/>
            <a:r>
              <a:rPr lang="en-GB" sz="1400" dirty="0" err="1"/>
              <a:t>Íblöndun</a:t>
            </a:r>
            <a:endParaRPr lang="en-GB" sz="1400" dirty="0"/>
          </a:p>
          <a:p>
            <a:pPr lvl="1"/>
            <a:r>
              <a:rPr lang="en-GB" sz="1400" dirty="0"/>
              <a:t>90% </a:t>
            </a:r>
            <a:r>
              <a:rPr lang="en-GB" sz="1400" dirty="0" err="1"/>
              <a:t>mikil</a:t>
            </a:r>
            <a:r>
              <a:rPr lang="en-GB" sz="1400" dirty="0"/>
              <a:t> </a:t>
            </a:r>
            <a:r>
              <a:rPr lang="en-GB" sz="1400" dirty="0" err="1"/>
              <a:t>óvissa</a:t>
            </a:r>
            <a:endParaRPr lang="en-GB" sz="1400" dirty="0"/>
          </a:p>
          <a:p>
            <a:pPr lvl="1"/>
            <a:r>
              <a:rPr lang="en-GB" sz="1400" dirty="0"/>
              <a:t>Seinna!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E965FA8-BFAA-EFEC-A541-D4336D3BE380}"/>
              </a:ext>
            </a:extLst>
          </p:cNvPr>
          <p:cNvSpPr txBox="1">
            <a:spLocks/>
          </p:cNvSpPr>
          <p:nvPr/>
        </p:nvSpPr>
        <p:spPr>
          <a:xfrm>
            <a:off x="3072731" y="1254324"/>
            <a:ext cx="438097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er </a:t>
            </a:r>
            <a:r>
              <a:rPr lang="en-GB" dirty="0" err="1"/>
              <a:t>fín</a:t>
            </a:r>
            <a:endParaRPr lang="en-GB" dirty="0"/>
          </a:p>
        </p:txBody>
      </p:sp>
      <p:pic>
        <p:nvPicPr>
          <p:cNvPr id="8" name="Graphic 7" descr="Glasses with solid fill">
            <a:extLst>
              <a:ext uri="{FF2B5EF4-FFF2-40B4-BE49-F238E27FC236}">
                <a16:creationId xmlns:a16="http://schemas.microsoft.com/office/drawing/2014/main" id="{61448BAC-F1CE-D034-DE3B-442D91847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37350" y="2489200"/>
            <a:ext cx="32131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3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BB9D3-F74C-12C0-F905-EDA543503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67512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/>
              <a:t>4 Stýritæki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4A153-45D1-563C-7955-02B2967BA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197227"/>
            <a:ext cx="11760199" cy="54864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b="1" dirty="0" err="1"/>
              <a:t>Innflutningsgjöld</a:t>
            </a:r>
            <a:r>
              <a:rPr lang="en-US" sz="2400" b="1" dirty="0"/>
              <a:t>	      </a:t>
            </a:r>
            <a:r>
              <a:rPr lang="en-US" sz="2400" b="1" dirty="0" err="1"/>
              <a:t>Íblöndun</a:t>
            </a:r>
            <a:r>
              <a:rPr lang="en-US" sz="2400" b="1" dirty="0"/>
              <a:t>	  	    </a:t>
            </a:r>
            <a:r>
              <a:rPr lang="en-US" sz="2400" b="1" dirty="0" err="1"/>
              <a:t>Kolefnisgjald</a:t>
            </a:r>
            <a:r>
              <a:rPr lang="en-US" sz="2400" b="1" dirty="0"/>
              <a:t>		</a:t>
            </a:r>
            <a:r>
              <a:rPr lang="en-US" sz="2400" b="1" dirty="0" err="1"/>
              <a:t>Orkusjóður</a:t>
            </a:r>
            <a:endParaRPr lang="en-US" sz="2400" b="1" dirty="0"/>
          </a:p>
        </p:txBody>
      </p:sp>
      <p:pic>
        <p:nvPicPr>
          <p:cNvPr id="7" name="Picture 2" descr="Metallic volume button clipart design illustration 9304189 PNG">
            <a:extLst>
              <a:ext uri="{FF2B5EF4-FFF2-40B4-BE49-F238E27FC236}">
                <a16:creationId xmlns:a16="http://schemas.microsoft.com/office/drawing/2014/main" id="{733046EA-BDF5-89C3-388D-E46902B53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33" y="2904749"/>
            <a:ext cx="2832069" cy="302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etallic volume button clipart design illustration 9304189 PNG">
            <a:extLst>
              <a:ext uri="{FF2B5EF4-FFF2-40B4-BE49-F238E27FC236}">
                <a16:creationId xmlns:a16="http://schemas.microsoft.com/office/drawing/2014/main" id="{04867B3C-F94B-B913-2274-24057B078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8938" y="2904749"/>
            <a:ext cx="2832069" cy="302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Metallic volume button clipart design illustration 9304189 PNG">
            <a:extLst>
              <a:ext uri="{FF2B5EF4-FFF2-40B4-BE49-F238E27FC236}">
                <a16:creationId xmlns:a16="http://schemas.microsoft.com/office/drawing/2014/main" id="{D0BA6CF8-8D44-769E-5B5E-EDC3917A5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0993" y="2904749"/>
            <a:ext cx="2832069" cy="302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etallic volume button clipart design illustration 9304189 PNG">
            <a:extLst>
              <a:ext uri="{FF2B5EF4-FFF2-40B4-BE49-F238E27FC236}">
                <a16:creationId xmlns:a16="http://schemas.microsoft.com/office/drawing/2014/main" id="{BF3A3469-E71D-16A4-B2CB-90D1ACB61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61797" y="2904749"/>
            <a:ext cx="2832069" cy="302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03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368" y="-487412"/>
            <a:ext cx="5253506" cy="1325563"/>
          </a:xfrm>
        </p:spPr>
        <p:txBody>
          <a:bodyPr/>
          <a:lstStyle/>
          <a:p>
            <a:r>
              <a:rPr lang="en-GB" dirty="0" err="1"/>
              <a:t>Tvö</a:t>
            </a:r>
            <a:r>
              <a:rPr lang="en-GB" dirty="0"/>
              <a:t> </a:t>
            </a:r>
            <a:r>
              <a:rPr lang="en-GB" dirty="0" err="1"/>
              <a:t>orkukerfi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782" y="1619830"/>
            <a:ext cx="1827133" cy="1747693"/>
          </a:xfrm>
          <a:prstGeom prst="rect">
            <a:avLst/>
          </a:prstGeom>
        </p:spPr>
      </p:pic>
      <p:pic>
        <p:nvPicPr>
          <p:cNvPr id="6" name="Picture 6" descr="Image result for power 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959" y="1101502"/>
            <a:ext cx="4856018" cy="294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2680" y="4538679"/>
            <a:ext cx="1400175" cy="723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8782" y="3584775"/>
            <a:ext cx="2562225" cy="24288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555664" y="4234616"/>
            <a:ext cx="1398229" cy="13625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2007" y="4403252"/>
            <a:ext cx="2182524" cy="8745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8268" y="1063357"/>
            <a:ext cx="2857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Sjálfbær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innlend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framleiðsla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47853" y="1079387"/>
            <a:ext cx="2016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Örugg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dreifing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90761" y="1042979"/>
            <a:ext cx="2084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Hámarks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nýtni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02057" y="3538634"/>
            <a:ext cx="292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Erlend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ósjálfbær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framleiðsla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72848" y="3538634"/>
            <a:ext cx="2182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Óörugg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dreifing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60161" y="3538634"/>
            <a:ext cx="1745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Léleg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nýtni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25" y="1533245"/>
            <a:ext cx="1708404" cy="161539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3148" y="1931642"/>
            <a:ext cx="412158" cy="562034"/>
          </a:xfrm>
          <a:prstGeom prst="rect">
            <a:avLst/>
          </a:prstGeom>
        </p:spPr>
      </p:pic>
      <p:pic>
        <p:nvPicPr>
          <p:cNvPr id="28" name="Picture 27" descr="http://images.all-free-download.com/images/graphiclarge/car_symbol_clip_art_1769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429" y="2579389"/>
            <a:ext cx="642203" cy="57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ounded Rectangle 28"/>
          <p:cNvSpPr/>
          <p:nvPr/>
        </p:nvSpPr>
        <p:spPr>
          <a:xfrm>
            <a:off x="10241534" y="2760265"/>
            <a:ext cx="110836" cy="207872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10352370" y="2791972"/>
            <a:ext cx="151059" cy="74815"/>
          </a:xfrm>
          <a:custGeom>
            <a:avLst/>
            <a:gdLst>
              <a:gd name="connsiteX0" fmla="*/ 9445 w 151059"/>
              <a:gd name="connsiteY0" fmla="*/ 49877 h 74815"/>
              <a:gd name="connsiteX1" fmla="*/ 1132 w 151059"/>
              <a:gd name="connsiteY1" fmla="*/ 8313 h 74815"/>
              <a:gd name="connsiteX2" fmla="*/ 26070 w 151059"/>
              <a:gd name="connsiteY2" fmla="*/ 0 h 74815"/>
              <a:gd name="connsiteX3" fmla="*/ 92572 w 151059"/>
              <a:gd name="connsiteY3" fmla="*/ 8313 h 74815"/>
              <a:gd name="connsiteX4" fmla="*/ 134135 w 151059"/>
              <a:gd name="connsiteY4" fmla="*/ 41564 h 74815"/>
              <a:gd name="connsiteX5" fmla="*/ 150761 w 151059"/>
              <a:gd name="connsiteY5" fmla="*/ 74815 h 7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059" h="74815">
                <a:moveTo>
                  <a:pt x="9445" y="49877"/>
                </a:moveTo>
                <a:cubicBezTo>
                  <a:pt x="6674" y="36022"/>
                  <a:pt x="-3336" y="21717"/>
                  <a:pt x="1132" y="8313"/>
                </a:cubicBezTo>
                <a:cubicBezTo>
                  <a:pt x="3903" y="0"/>
                  <a:pt x="17308" y="0"/>
                  <a:pt x="26070" y="0"/>
                </a:cubicBezTo>
                <a:cubicBezTo>
                  <a:pt x="48410" y="0"/>
                  <a:pt x="70405" y="5542"/>
                  <a:pt x="92572" y="8313"/>
                </a:cubicBezTo>
                <a:cubicBezTo>
                  <a:pt x="132128" y="21499"/>
                  <a:pt x="106788" y="7381"/>
                  <a:pt x="134135" y="41564"/>
                </a:cubicBezTo>
                <a:cubicBezTo>
                  <a:pt x="154680" y="67245"/>
                  <a:pt x="150761" y="46719"/>
                  <a:pt x="150761" y="748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01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8" grpId="0"/>
      <p:bldP spid="19" grpId="0"/>
      <p:bldP spid="20" grpId="0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6E8C3-7522-A84F-2612-CA1C4E952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375" y="845892"/>
            <a:ext cx="7469687" cy="1325563"/>
          </a:xfrm>
        </p:spPr>
        <p:txBody>
          <a:bodyPr>
            <a:normAutofit/>
          </a:bodyPr>
          <a:lstStyle/>
          <a:p>
            <a:r>
              <a:rPr lang="en-GB" dirty="0"/>
              <a:t>1,2,3 </a:t>
            </a:r>
            <a:r>
              <a:rPr lang="en-GB" dirty="0" err="1"/>
              <a:t>rafvæðing</a:t>
            </a:r>
            <a:r>
              <a:rPr lang="en-GB" dirty="0"/>
              <a:t>, </a:t>
            </a:r>
            <a:r>
              <a:rPr lang="en-GB" dirty="0" err="1"/>
              <a:t>orkunýtni</a:t>
            </a:r>
            <a:r>
              <a:rPr lang="en-GB" dirty="0"/>
              <a:t> og </a:t>
            </a:r>
            <a:r>
              <a:rPr lang="en-GB" dirty="0" err="1"/>
              <a:t>íblöndun</a:t>
            </a:r>
            <a:endParaRPr lang="en-GB" dirty="0"/>
          </a:p>
        </p:txBody>
      </p:sp>
      <p:pic>
        <p:nvPicPr>
          <p:cNvPr id="6" name="Graphic 5" descr="Oil Barrel outline">
            <a:extLst>
              <a:ext uri="{FF2B5EF4-FFF2-40B4-BE49-F238E27FC236}">
                <a16:creationId xmlns:a16="http://schemas.microsoft.com/office/drawing/2014/main" id="{26091C19-ED70-D504-F9E1-A2032D39C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9" y="2418735"/>
            <a:ext cx="3283315" cy="3283315"/>
          </a:xfrm>
          <a:prstGeom prst="rect">
            <a:avLst/>
          </a:prstGeom>
        </p:spPr>
      </p:pic>
      <p:pic>
        <p:nvPicPr>
          <p:cNvPr id="8" name="Graphic 7" descr="Oil Barrel outline">
            <a:extLst>
              <a:ext uri="{FF2B5EF4-FFF2-40B4-BE49-F238E27FC236}">
                <a16:creationId xmlns:a16="http://schemas.microsoft.com/office/drawing/2014/main" id="{67A3A373-EAEF-AB93-ACBB-2F1F7ACD5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9983" y="2978168"/>
            <a:ext cx="2625556" cy="2625556"/>
          </a:xfrm>
          <a:prstGeom prst="rect">
            <a:avLst/>
          </a:prstGeom>
        </p:spPr>
      </p:pic>
      <p:pic>
        <p:nvPicPr>
          <p:cNvPr id="9" name="Graphic 8" descr="Oil Barrel outline">
            <a:extLst>
              <a:ext uri="{FF2B5EF4-FFF2-40B4-BE49-F238E27FC236}">
                <a16:creationId xmlns:a16="http://schemas.microsoft.com/office/drawing/2014/main" id="{3B8CF1D3-62A0-034C-363B-FA6272A28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4947" y="3492656"/>
            <a:ext cx="2045079" cy="204507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351E51-72CD-5EB3-7EFD-0655AF096032}"/>
              </a:ext>
            </a:extLst>
          </p:cNvPr>
          <p:cNvCxnSpPr>
            <a:cxnSpLocks/>
          </p:cNvCxnSpPr>
          <p:nvPr/>
        </p:nvCxnSpPr>
        <p:spPr>
          <a:xfrm>
            <a:off x="1234642" y="3799559"/>
            <a:ext cx="101191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 descr="Tug boat outline">
            <a:extLst>
              <a:ext uri="{FF2B5EF4-FFF2-40B4-BE49-F238E27FC236}">
                <a16:creationId xmlns:a16="http://schemas.microsoft.com/office/drawing/2014/main" id="{8D228241-DC87-EF38-BF75-8EFC441B6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91975" y="3941879"/>
            <a:ext cx="560407" cy="560407"/>
          </a:xfrm>
          <a:prstGeom prst="rect">
            <a:avLst/>
          </a:prstGeom>
        </p:spPr>
      </p:pic>
      <p:pic>
        <p:nvPicPr>
          <p:cNvPr id="15" name="Graphic 14" descr="Car outline">
            <a:extLst>
              <a:ext uri="{FF2B5EF4-FFF2-40B4-BE49-F238E27FC236}">
                <a16:creationId xmlns:a16="http://schemas.microsoft.com/office/drawing/2014/main" id="{6E413348-A0DB-4439-4756-E400A27CE4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40688" y="3214352"/>
            <a:ext cx="662983" cy="662983"/>
          </a:xfrm>
          <a:prstGeom prst="rect">
            <a:avLst/>
          </a:prstGeom>
        </p:spPr>
      </p:pic>
      <p:pic>
        <p:nvPicPr>
          <p:cNvPr id="16" name="Content Placeholder 11" descr="Single gear outline">
            <a:extLst>
              <a:ext uri="{FF2B5EF4-FFF2-40B4-BE49-F238E27FC236}">
                <a16:creationId xmlns:a16="http://schemas.microsoft.com/office/drawing/2014/main" id="{D98C892A-B3F1-5685-F077-7541F74904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19178" y="4664910"/>
            <a:ext cx="521355" cy="521355"/>
          </a:xfrm>
          <a:prstGeom prst="rect">
            <a:avLst/>
          </a:prstGeom>
        </p:spPr>
      </p:pic>
      <p:pic>
        <p:nvPicPr>
          <p:cNvPr id="17" name="Graphic 16" descr="Car outline">
            <a:extLst>
              <a:ext uri="{FF2B5EF4-FFF2-40B4-BE49-F238E27FC236}">
                <a16:creationId xmlns:a16="http://schemas.microsoft.com/office/drawing/2014/main" id="{50883E53-CD03-99D6-16C0-CE99CC30D2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31750" y="3626453"/>
            <a:ext cx="546456" cy="546456"/>
          </a:xfrm>
          <a:prstGeom prst="rect">
            <a:avLst/>
          </a:prstGeom>
        </p:spPr>
      </p:pic>
      <p:pic>
        <p:nvPicPr>
          <p:cNvPr id="18" name="Graphic 17" descr="Tug boat outline">
            <a:extLst>
              <a:ext uri="{FF2B5EF4-FFF2-40B4-BE49-F238E27FC236}">
                <a16:creationId xmlns:a16="http://schemas.microsoft.com/office/drawing/2014/main" id="{0B9A1F4A-98BC-80D1-10BD-52153437E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6748" y="4222082"/>
            <a:ext cx="432025" cy="432025"/>
          </a:xfrm>
          <a:prstGeom prst="rect">
            <a:avLst/>
          </a:prstGeom>
        </p:spPr>
      </p:pic>
      <p:pic>
        <p:nvPicPr>
          <p:cNvPr id="19" name="Content Placeholder 11" descr="Single gear outline">
            <a:extLst>
              <a:ext uri="{FF2B5EF4-FFF2-40B4-BE49-F238E27FC236}">
                <a16:creationId xmlns:a16="http://schemas.microsoft.com/office/drawing/2014/main" id="{60AF339D-1C52-9C25-F8D0-9506724DF5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46747" y="4754240"/>
            <a:ext cx="432025" cy="432025"/>
          </a:xfrm>
          <a:prstGeom prst="rect">
            <a:avLst/>
          </a:prstGeom>
        </p:spPr>
      </p:pic>
      <p:pic>
        <p:nvPicPr>
          <p:cNvPr id="20" name="Graphic 19" descr="Car outline">
            <a:extLst>
              <a:ext uri="{FF2B5EF4-FFF2-40B4-BE49-F238E27FC236}">
                <a16:creationId xmlns:a16="http://schemas.microsoft.com/office/drawing/2014/main" id="{3E80E43F-FECF-2811-42E9-C0BEA4AF99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59853" y="3938693"/>
            <a:ext cx="495265" cy="495265"/>
          </a:xfrm>
          <a:prstGeom prst="rect">
            <a:avLst/>
          </a:prstGeom>
        </p:spPr>
      </p:pic>
      <p:pic>
        <p:nvPicPr>
          <p:cNvPr id="21" name="Graphic 20" descr="Tug boat outline">
            <a:extLst>
              <a:ext uri="{FF2B5EF4-FFF2-40B4-BE49-F238E27FC236}">
                <a16:creationId xmlns:a16="http://schemas.microsoft.com/office/drawing/2014/main" id="{2F9716B8-052D-0DB6-D75A-F0F38B5E02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06449" y="4391805"/>
            <a:ext cx="402071" cy="402071"/>
          </a:xfrm>
          <a:prstGeom prst="rect">
            <a:avLst/>
          </a:prstGeom>
        </p:spPr>
      </p:pic>
      <p:pic>
        <p:nvPicPr>
          <p:cNvPr id="22" name="Content Placeholder 11" descr="Single gear outline">
            <a:extLst>
              <a:ext uri="{FF2B5EF4-FFF2-40B4-BE49-F238E27FC236}">
                <a16:creationId xmlns:a16="http://schemas.microsoft.com/office/drawing/2014/main" id="{B437C412-40D5-5E1C-6602-3A9965A93C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39018" y="4862378"/>
            <a:ext cx="336931" cy="33693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133DAE7-2BC8-831D-3D6A-0B638E298783}"/>
              </a:ext>
            </a:extLst>
          </p:cNvPr>
          <p:cNvSpPr txBox="1"/>
          <p:nvPr/>
        </p:nvSpPr>
        <p:spPr>
          <a:xfrm>
            <a:off x="10051312" y="3426210"/>
            <a:ext cx="2208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4A308CA-3ACF-684B-A9A2-CAFA80A6633C}"/>
              </a:ext>
            </a:extLst>
          </p:cNvPr>
          <p:cNvCxnSpPr/>
          <p:nvPr/>
        </p:nvCxnSpPr>
        <p:spPr>
          <a:xfrm>
            <a:off x="3519948" y="2978168"/>
            <a:ext cx="1622323" cy="36480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37C83B2-A6B4-222A-6F90-BB006454F188}"/>
              </a:ext>
            </a:extLst>
          </p:cNvPr>
          <p:cNvSpPr txBox="1"/>
          <p:nvPr/>
        </p:nvSpPr>
        <p:spPr>
          <a:xfrm>
            <a:off x="3432357" y="2440318"/>
            <a:ext cx="1539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Rafvæðing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5BE7C7-9261-F648-10A3-A395292AC5A5}"/>
              </a:ext>
            </a:extLst>
          </p:cNvPr>
          <p:cNvSpPr txBox="1"/>
          <p:nvPr/>
        </p:nvSpPr>
        <p:spPr>
          <a:xfrm>
            <a:off x="4275452" y="2757662"/>
            <a:ext cx="1199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Bætt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nýtni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761933A-E0BD-03B0-3B72-E149D79E058E}"/>
              </a:ext>
            </a:extLst>
          </p:cNvPr>
          <p:cNvCxnSpPr/>
          <p:nvPr/>
        </p:nvCxnSpPr>
        <p:spPr>
          <a:xfrm>
            <a:off x="6777333" y="3426210"/>
            <a:ext cx="1622323" cy="36480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CCC383B-84C2-679A-7866-111D63864F5A}"/>
              </a:ext>
            </a:extLst>
          </p:cNvPr>
          <p:cNvSpPr txBox="1"/>
          <p:nvPr/>
        </p:nvSpPr>
        <p:spPr>
          <a:xfrm>
            <a:off x="7301067" y="3114775"/>
            <a:ext cx="1199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 err="1">
                <a:solidFill>
                  <a:prstClr val="black"/>
                </a:solidFill>
                <a:latin typeface="Calibri" panose="020F0502020204030204"/>
              </a:rPr>
              <a:t>Íblöndun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54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8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3518E-332C-4D90-9DC3-54F0D70AA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Innleiðing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lausna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Red-Orange-Green Gradient Color Scheme » Green » SchemeColor.com">
            <a:extLst>
              <a:ext uri="{FF2B5EF4-FFF2-40B4-BE49-F238E27FC236}">
                <a16:creationId xmlns:a16="http://schemas.microsoft.com/office/drawing/2014/main" id="{E7136E70-EFD5-471D-A397-B47423600C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614" y="3657132"/>
            <a:ext cx="11016772" cy="181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D195BF-BBC1-4A98-9E76-8717B97B231C}"/>
              </a:ext>
            </a:extLst>
          </p:cNvPr>
          <p:cNvSpPr txBox="1"/>
          <p:nvPr/>
        </p:nvSpPr>
        <p:spPr>
          <a:xfrm>
            <a:off x="537007" y="5586182"/>
            <a:ext cx="1112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Rannsóknir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hönnun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Tilraunaútgáfur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Frumframleiðsla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Innleiðing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með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stuðningi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Sjálfbær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markaðslausn</a:t>
            </a:r>
            <a:endParaRPr kumimoji="0" lang="is-I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8B625D0-7B8A-4335-8670-861618073FB2}"/>
              </a:ext>
            </a:extLst>
          </p:cNvPr>
          <p:cNvSpPr/>
          <p:nvPr/>
        </p:nvSpPr>
        <p:spPr>
          <a:xfrm>
            <a:off x="814001" y="2607976"/>
            <a:ext cx="10574931" cy="376215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021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624" b="21624"/>
          <a:stretch>
            <a:fillRect/>
          </a:stretch>
        </p:blipFill>
        <p:spPr>
          <a:xfrm>
            <a:off x="685800" y="3929092"/>
            <a:ext cx="2481513" cy="140826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21624" b="21624"/>
          <a:stretch>
            <a:fillRect/>
          </a:stretch>
        </p:blipFill>
        <p:spPr>
          <a:xfrm>
            <a:off x="4077006" y="3929092"/>
            <a:ext cx="2481513" cy="140826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t="21636" b="21636"/>
          <a:stretch>
            <a:fillRect/>
          </a:stretch>
        </p:blipFill>
        <p:spPr>
          <a:xfrm>
            <a:off x="7625726" y="3929092"/>
            <a:ext cx="2481513" cy="1408261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685954" y="2995392"/>
            <a:ext cx="2093923" cy="0"/>
          </a:xfrm>
          <a:prstGeom prst="line">
            <a:avLst/>
          </a:prstGeom>
          <a:ln w="28575" cap="rnd">
            <a:solidFill>
              <a:schemeClr val="accent2">
                <a:lumMod val="7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>
              <a:highlight>
                <a:srgbClr val="008080"/>
              </a:highlight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4077006" y="2995060"/>
            <a:ext cx="2388319" cy="0"/>
          </a:xfrm>
          <a:prstGeom prst="line">
            <a:avLst/>
          </a:prstGeom>
          <a:ln w="28575" cap="rnd">
            <a:solidFill>
              <a:schemeClr val="accent2">
                <a:lumMod val="7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>
              <a:highlight>
                <a:srgbClr val="008080"/>
              </a:highlight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7625726" y="2995060"/>
            <a:ext cx="2889553" cy="0"/>
          </a:xfrm>
          <a:prstGeom prst="line">
            <a:avLst/>
          </a:prstGeom>
          <a:ln w="28575" cap="rnd">
            <a:solidFill>
              <a:schemeClr val="accent2">
                <a:lumMod val="7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>
              <a:highlight>
                <a:srgbClr val="008080"/>
              </a:highlight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85800" y="2273692"/>
            <a:ext cx="2454982" cy="612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72"/>
              </a:lnSpc>
            </a:pPr>
            <a:r>
              <a:rPr lang="en-US" sz="1766" dirty="0">
                <a:solidFill>
                  <a:srgbClr val="344B66"/>
                </a:solidFill>
                <a:latin typeface="Lato Bold"/>
              </a:rPr>
              <a:t>2030 </a:t>
            </a:r>
          </a:p>
          <a:p>
            <a:pPr>
              <a:lnSpc>
                <a:spcPts val="2472"/>
              </a:lnSpc>
            </a:pPr>
            <a:r>
              <a:rPr lang="en-US" sz="1766" dirty="0" err="1">
                <a:solidFill>
                  <a:srgbClr val="344B66"/>
                </a:solidFill>
                <a:latin typeface="Lato Bold"/>
              </a:rPr>
              <a:t>Parísarsamkomulag</a:t>
            </a:r>
            <a:endParaRPr lang="en-US" sz="1766" dirty="0">
              <a:solidFill>
                <a:srgbClr val="344B66"/>
              </a:solidFill>
              <a:latin typeface="Lato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077006" y="2273692"/>
            <a:ext cx="2481513" cy="612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72"/>
              </a:lnSpc>
            </a:pPr>
            <a:r>
              <a:rPr lang="en-US" sz="1766">
                <a:solidFill>
                  <a:srgbClr val="344B66"/>
                </a:solidFill>
                <a:latin typeface="Lato Bold"/>
              </a:rPr>
              <a:t>2040 </a:t>
            </a:r>
          </a:p>
          <a:p>
            <a:pPr>
              <a:lnSpc>
                <a:spcPts val="2472"/>
              </a:lnSpc>
            </a:pPr>
            <a:r>
              <a:rPr lang="en-US" sz="1766">
                <a:solidFill>
                  <a:srgbClr val="344B66"/>
                </a:solidFill>
                <a:latin typeface="Lato Bold"/>
              </a:rPr>
              <a:t>Kolefnishlutleysi Íslands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625726" y="2273692"/>
            <a:ext cx="3000873" cy="612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72"/>
              </a:lnSpc>
            </a:pPr>
            <a:r>
              <a:rPr lang="en-US" sz="1766">
                <a:solidFill>
                  <a:srgbClr val="344B66"/>
                </a:solidFill>
                <a:latin typeface="Lato Bold"/>
              </a:rPr>
              <a:t>2050 </a:t>
            </a:r>
          </a:p>
          <a:p>
            <a:pPr>
              <a:lnSpc>
                <a:spcPts val="2472"/>
              </a:lnSpc>
            </a:pPr>
            <a:r>
              <a:rPr lang="en-US" sz="1766">
                <a:solidFill>
                  <a:srgbClr val="344B66"/>
                </a:solidFill>
                <a:latin typeface="Lato Bold"/>
              </a:rPr>
              <a:t>Ísland óháð jarðefnaeldsneyti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85800" y="698500"/>
            <a:ext cx="9940799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74"/>
              </a:lnSpc>
            </a:pPr>
            <a:r>
              <a:rPr lang="en-US" sz="5448">
                <a:solidFill>
                  <a:srgbClr val="344B66"/>
                </a:solidFill>
                <a:latin typeface="Lato Bold Bold"/>
              </a:rPr>
              <a:t>Mikilvæg ártöl til að hafa í huga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DA77C-1DA5-D170-5FD5-121F3765F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3574657" cy="1616203"/>
          </a:xfrm>
        </p:spPr>
        <p:txBody>
          <a:bodyPr anchor="b">
            <a:normAutofit/>
          </a:bodyPr>
          <a:lstStyle/>
          <a:p>
            <a:r>
              <a:rPr lang="en-GB" sz="3200" dirty="0" err="1"/>
              <a:t>Jarðefnaeldsneyti</a:t>
            </a:r>
            <a:r>
              <a:rPr lang="en-GB" sz="3200" dirty="0"/>
              <a:t> er </a:t>
            </a:r>
            <a:r>
              <a:rPr lang="en-GB" sz="3200" b="1" u="sng" dirty="0" err="1"/>
              <a:t>stóra</a:t>
            </a:r>
            <a:r>
              <a:rPr lang="en-GB" sz="3200" b="1" u="sng" dirty="0"/>
              <a:t> </a:t>
            </a:r>
            <a:r>
              <a:rPr lang="en-GB" sz="3200" b="1" u="sng" dirty="0" err="1"/>
              <a:t>málið</a:t>
            </a:r>
            <a:r>
              <a:rPr lang="en-GB" sz="3200" b="1" u="sng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2FDD9-A155-4161-D6C0-EC5230C03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3988605" cy="3447832"/>
          </a:xfrm>
        </p:spPr>
        <p:txBody>
          <a:bodyPr anchor="t">
            <a:normAutofit/>
          </a:bodyPr>
          <a:lstStyle/>
          <a:p>
            <a:r>
              <a:rPr lang="en-GB" sz="2000" dirty="0"/>
              <a:t>Bruni </a:t>
            </a:r>
            <a:r>
              <a:rPr lang="en-GB" sz="2000" dirty="0" err="1"/>
              <a:t>jarðefnaeldsneytis</a:t>
            </a:r>
            <a:r>
              <a:rPr lang="en-GB" sz="2000" dirty="0"/>
              <a:t> er </a:t>
            </a:r>
            <a:r>
              <a:rPr lang="en-GB" sz="2000" b="1" dirty="0" err="1"/>
              <a:t>stóra</a:t>
            </a:r>
            <a:r>
              <a:rPr lang="en-GB" sz="2000" dirty="0"/>
              <a:t> </a:t>
            </a:r>
            <a:r>
              <a:rPr lang="en-GB" sz="2000" dirty="0" err="1"/>
              <a:t>viðfangsefnið</a:t>
            </a:r>
            <a:r>
              <a:rPr lang="en-GB" sz="2000" dirty="0"/>
              <a:t> </a:t>
            </a:r>
            <a:r>
              <a:rPr lang="en-GB" sz="2000" dirty="0" err="1"/>
              <a:t>þegar</a:t>
            </a:r>
            <a:r>
              <a:rPr lang="en-GB" sz="2000" dirty="0"/>
              <a:t> </a:t>
            </a:r>
            <a:r>
              <a:rPr lang="en-GB" sz="2000" dirty="0" err="1"/>
              <a:t>kemur</a:t>
            </a:r>
            <a:r>
              <a:rPr lang="en-GB" sz="2000" dirty="0"/>
              <a:t> </a:t>
            </a:r>
            <a:r>
              <a:rPr lang="en-GB" sz="2000" dirty="0" err="1"/>
              <a:t>að</a:t>
            </a:r>
            <a:r>
              <a:rPr lang="en-GB" sz="2000" dirty="0"/>
              <a:t> </a:t>
            </a:r>
            <a:r>
              <a:rPr lang="en-GB" sz="2000" b="1" dirty="0" err="1"/>
              <a:t>beinum</a:t>
            </a:r>
            <a:r>
              <a:rPr lang="en-GB" sz="2000" dirty="0"/>
              <a:t> </a:t>
            </a:r>
            <a:r>
              <a:rPr lang="en-GB" sz="2000" dirty="0" err="1"/>
              <a:t>skuldbindingum</a:t>
            </a:r>
            <a:r>
              <a:rPr lang="en-GB" sz="2000" dirty="0"/>
              <a:t> í </a:t>
            </a:r>
            <a:r>
              <a:rPr lang="en-GB" sz="2000" dirty="0" err="1"/>
              <a:t>loftslagsmálum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0101C9A-39BA-4399-BA34-130C58C02585}"/>
              </a:ext>
            </a:extLst>
          </p:cNvPr>
          <p:cNvGraphicFramePr/>
          <p:nvPr/>
        </p:nvGraphicFramePr>
        <p:xfrm>
          <a:off x="4987672" y="741391"/>
          <a:ext cx="6389346" cy="5384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Graphic 4" descr="Oil Barrel with solid fill">
            <a:extLst>
              <a:ext uri="{FF2B5EF4-FFF2-40B4-BE49-F238E27FC236}">
                <a16:creationId xmlns:a16="http://schemas.microsoft.com/office/drawing/2014/main" id="{4B938810-4F21-A90E-1B5F-CDA1E435A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94397" y="5260397"/>
            <a:ext cx="1597603" cy="159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94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F32867-F8BB-62A0-ADDD-52304F99E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0" y="2514599"/>
            <a:ext cx="5573712" cy="1429507"/>
          </a:xfrm>
        </p:spPr>
        <p:txBody>
          <a:bodyPr/>
          <a:lstStyle/>
          <a:p>
            <a:r>
              <a:rPr lang="is-IS" dirty="0"/>
              <a:t>JARÐEFNAELDSNEYTI</a:t>
            </a:r>
          </a:p>
        </p:txBody>
      </p:sp>
      <p:graphicFrame>
        <p:nvGraphicFramePr>
          <p:cNvPr id="9" name="Text Placeholder 6">
            <a:extLst>
              <a:ext uri="{FF2B5EF4-FFF2-40B4-BE49-F238E27FC236}">
                <a16:creationId xmlns:a16="http://schemas.microsoft.com/office/drawing/2014/main" id="{C4D4D11E-192B-76C4-15F0-208DD4B5F9EA}"/>
              </a:ext>
            </a:extLst>
          </p:cNvPr>
          <p:cNvGraphicFramePr/>
          <p:nvPr/>
        </p:nvGraphicFramePr>
        <p:xfrm>
          <a:off x="831850" y="4589463"/>
          <a:ext cx="10515600" cy="194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Graphic 2" descr="Oil Barrel with solid fill">
            <a:extLst>
              <a:ext uri="{FF2B5EF4-FFF2-40B4-BE49-F238E27FC236}">
                <a16:creationId xmlns:a16="http://schemas.microsoft.com/office/drawing/2014/main" id="{BE0E66B8-4C58-F75D-E08E-4D4D48E058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19078" y="1534104"/>
            <a:ext cx="3028372" cy="302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9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49754AA-9AF1-DEEE-FB6A-F41617E4B3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851477"/>
              </p:ext>
            </p:extLst>
          </p:nvPr>
        </p:nvGraphicFramePr>
        <p:xfrm>
          <a:off x="1212850" y="1401233"/>
          <a:ext cx="9918700" cy="4656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E3452EE-A61D-850C-FA53-1B9DA2C78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581" y="0"/>
            <a:ext cx="4380971" cy="1325563"/>
          </a:xfrm>
        </p:spPr>
        <p:txBody>
          <a:bodyPr>
            <a:normAutofit fontScale="90000"/>
          </a:bodyPr>
          <a:lstStyle/>
          <a:p>
            <a:r>
              <a:rPr lang="is-IS" dirty="0"/>
              <a:t>JARÐEFNAELDSNEYTI (innanlandsnotkun)</a:t>
            </a:r>
          </a:p>
        </p:txBody>
      </p:sp>
      <p:pic>
        <p:nvPicPr>
          <p:cNvPr id="5" name="Graphic 4" descr="Oil Barrel with solid fill">
            <a:extLst>
              <a:ext uri="{FF2B5EF4-FFF2-40B4-BE49-F238E27FC236}">
                <a16:creationId xmlns:a16="http://schemas.microsoft.com/office/drawing/2014/main" id="{33CF1A6D-9204-24B4-9304-6FD889887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7511" y="126819"/>
            <a:ext cx="132556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16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452EE-A61D-850C-FA53-1B9DA2C78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039" y="283163"/>
            <a:ext cx="6014119" cy="1325563"/>
          </a:xfrm>
        </p:spPr>
        <p:txBody>
          <a:bodyPr>
            <a:normAutofit fontScale="90000"/>
          </a:bodyPr>
          <a:lstStyle/>
          <a:p>
            <a:r>
              <a:rPr lang="is-IS" sz="4400" dirty="0"/>
              <a:t>Þróun á olíunotkun: Annað</a:t>
            </a:r>
            <a:endParaRPr lang="is-I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630CA7-5678-0BFF-F2B9-18ECEBC2036F}"/>
              </a:ext>
            </a:extLst>
          </p:cNvPr>
          <p:cNvSpPr txBox="1"/>
          <p:nvPr/>
        </p:nvSpPr>
        <p:spPr>
          <a:xfrm>
            <a:off x="5355185" y="5080456"/>
            <a:ext cx="1824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65% samdráttur</a:t>
            </a:r>
          </a:p>
        </p:txBody>
      </p:sp>
      <p:pic>
        <p:nvPicPr>
          <p:cNvPr id="6" name="Graphic 5" descr="Oil Barrel with solid fill">
            <a:extLst>
              <a:ext uri="{FF2B5EF4-FFF2-40B4-BE49-F238E27FC236}">
                <a16:creationId xmlns:a16="http://schemas.microsoft.com/office/drawing/2014/main" id="{F8117977-663C-4293-C8BF-7A885B845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7511" y="126819"/>
            <a:ext cx="1325563" cy="1325563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F94BDB3-65E4-A08D-27CE-EDDB296CD609}"/>
              </a:ext>
            </a:extLst>
          </p:cNvPr>
          <p:cNvGraphicFramePr>
            <a:graphicFrameLocks/>
          </p:cNvGraphicFramePr>
          <p:nvPr/>
        </p:nvGraphicFramePr>
        <p:xfrm>
          <a:off x="1064202" y="1592651"/>
          <a:ext cx="9289328" cy="4900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51548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A063FA5-40DD-96D0-9E3A-AA742D949977}"/>
              </a:ext>
            </a:extLst>
          </p:cNvPr>
          <p:cNvGraphicFramePr>
            <a:graphicFrameLocks/>
          </p:cNvGraphicFramePr>
          <p:nvPr/>
        </p:nvGraphicFramePr>
        <p:xfrm>
          <a:off x="1228436" y="1690688"/>
          <a:ext cx="9229147" cy="4660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E3452EE-A61D-850C-FA53-1B9DA2C78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436" y="245972"/>
            <a:ext cx="5051714" cy="1325563"/>
          </a:xfrm>
        </p:spPr>
        <p:txBody>
          <a:bodyPr>
            <a:normAutofit fontScale="90000"/>
          </a:bodyPr>
          <a:lstStyle/>
          <a:p>
            <a:r>
              <a:rPr lang="is-IS" sz="4400" dirty="0"/>
              <a:t>Þróun á olíunotkun: Skip</a:t>
            </a:r>
            <a:endParaRPr lang="is-I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06743E-0435-8BE0-2231-0A296E073978}"/>
              </a:ext>
            </a:extLst>
          </p:cNvPr>
          <p:cNvSpPr txBox="1"/>
          <p:nvPr/>
        </p:nvSpPr>
        <p:spPr>
          <a:xfrm>
            <a:off x="5355185" y="5080456"/>
            <a:ext cx="1824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30% samdráttur</a:t>
            </a:r>
          </a:p>
        </p:txBody>
      </p:sp>
      <p:pic>
        <p:nvPicPr>
          <p:cNvPr id="6" name="Graphic 5" descr="Oil Barrel with solid fill">
            <a:extLst>
              <a:ext uri="{FF2B5EF4-FFF2-40B4-BE49-F238E27FC236}">
                <a16:creationId xmlns:a16="http://schemas.microsoft.com/office/drawing/2014/main" id="{51B04EA8-7FC8-FA46-5A51-5F6DFD448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7511" y="126819"/>
            <a:ext cx="132556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61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452EE-A61D-850C-FA53-1B9DA2C78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431" y="126819"/>
            <a:ext cx="5499769" cy="1325563"/>
          </a:xfrm>
        </p:spPr>
        <p:txBody>
          <a:bodyPr>
            <a:normAutofit fontScale="90000"/>
          </a:bodyPr>
          <a:lstStyle/>
          <a:p>
            <a:r>
              <a:rPr lang="is-IS" sz="4400" dirty="0"/>
              <a:t>Þróun á olíunotkun: Vegasamgöngur</a:t>
            </a:r>
            <a:endParaRPr lang="is-I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748255-5D7A-DA64-DF91-420FAAAD3A2F}"/>
              </a:ext>
            </a:extLst>
          </p:cNvPr>
          <p:cNvSpPr txBox="1"/>
          <p:nvPr/>
        </p:nvSpPr>
        <p:spPr>
          <a:xfrm>
            <a:off x="4207059" y="2367020"/>
            <a:ext cx="1824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30% aukning</a:t>
            </a:r>
          </a:p>
        </p:txBody>
      </p:sp>
      <p:pic>
        <p:nvPicPr>
          <p:cNvPr id="6" name="Graphic 5" descr="Oil Barrel with solid fill">
            <a:extLst>
              <a:ext uri="{FF2B5EF4-FFF2-40B4-BE49-F238E27FC236}">
                <a16:creationId xmlns:a16="http://schemas.microsoft.com/office/drawing/2014/main" id="{2A3E97EC-751C-5B8B-D343-692BF8C58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7511" y="126819"/>
            <a:ext cx="1325563" cy="1325563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171B4F3-B8CB-501E-02BD-C76344AC0C80}"/>
              </a:ext>
            </a:extLst>
          </p:cNvPr>
          <p:cNvGraphicFramePr>
            <a:graphicFrameLocks/>
          </p:cNvGraphicFramePr>
          <p:nvPr/>
        </p:nvGraphicFramePr>
        <p:xfrm>
          <a:off x="1303663" y="1472302"/>
          <a:ext cx="8662722" cy="5020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36AF1E9-CDCD-97B7-20D0-E4C9949C4C6B}"/>
              </a:ext>
            </a:extLst>
          </p:cNvPr>
          <p:cNvSpPr txBox="1"/>
          <p:nvPr/>
        </p:nvSpPr>
        <p:spPr>
          <a:xfrm>
            <a:off x="6345927" y="4461593"/>
            <a:ext cx="5846073" cy="1292662"/>
          </a:xfrm>
          <a:prstGeom prst="rect">
            <a:avLst/>
          </a:prstGeom>
          <a:solidFill>
            <a:srgbClr val="DAE3F3">
              <a:alpha val="63137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Vöxtur!!!</a:t>
            </a:r>
            <a:endParaRPr kumimoji="0" lang="is-I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s-I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Fólksbifreiðum hefur fjölgað um rúmlega </a:t>
            </a: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 þúsund </a:t>
            </a:r>
            <a:r>
              <a:rPr kumimoji="0" lang="is-I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frá 2005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s-I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Ferðamönnum hefur fjölgað úr </a:t>
            </a: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375 þúsund </a:t>
            </a:r>
            <a:r>
              <a:rPr kumimoji="0" lang="is-I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2005 í </a:t>
            </a: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milljónir </a:t>
            </a:r>
            <a:r>
              <a:rPr kumimoji="0" lang="is-I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s-I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Íbúum hefur fjölgað úr </a:t>
            </a: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300 þúsund </a:t>
            </a:r>
            <a:r>
              <a:rPr kumimoji="0" lang="is-I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2005 í </a:t>
            </a:r>
            <a:r>
              <a: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400 þúsund </a:t>
            </a:r>
            <a:r>
              <a:rPr kumimoji="0" lang="is-I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4903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452EE-A61D-850C-FA53-1B9DA2C78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031" y="327225"/>
            <a:ext cx="8668419" cy="1325563"/>
          </a:xfrm>
        </p:spPr>
        <p:txBody>
          <a:bodyPr>
            <a:normAutofit fontScale="90000"/>
          </a:bodyPr>
          <a:lstStyle/>
          <a:p>
            <a:r>
              <a:rPr lang="is-IS" sz="4400" dirty="0"/>
              <a:t>Hefur ekkert verið gert í vegasamgöngum?</a:t>
            </a:r>
            <a:endParaRPr lang="is-I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109995-3FDB-FFA1-8F63-0C1953725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127377" cy="4819015"/>
          </a:xfrm>
        </p:spPr>
        <p:txBody>
          <a:bodyPr>
            <a:normAutofit/>
          </a:bodyPr>
          <a:lstStyle/>
          <a:p>
            <a:r>
              <a:rPr lang="is-IS" dirty="0"/>
              <a:t>Stórtækar aðgerðir sem </a:t>
            </a:r>
            <a:r>
              <a:rPr lang="is-IS" b="1" dirty="0"/>
              <a:t>allar</a:t>
            </a:r>
            <a:r>
              <a:rPr lang="is-IS" dirty="0"/>
              <a:t> hafa virkað en </a:t>
            </a:r>
            <a:r>
              <a:rPr lang="is-IS" sz="4000" dirty="0"/>
              <a:t>vöxtur</a:t>
            </a:r>
            <a:r>
              <a:rPr lang="is-IS" sz="2000" dirty="0"/>
              <a:t> </a:t>
            </a:r>
            <a:r>
              <a:rPr lang="is-IS" sz="4000" dirty="0"/>
              <a:t>felur árangur</a:t>
            </a:r>
            <a:endParaRPr lang="is-IS" sz="4800" dirty="0"/>
          </a:p>
          <a:p>
            <a:pPr lvl="1"/>
            <a:r>
              <a:rPr lang="is-IS" b="1" dirty="0"/>
              <a:t>Innflutningsgjöld</a:t>
            </a:r>
            <a:r>
              <a:rPr lang="is-IS" dirty="0"/>
              <a:t> bifreiða tengd við losun</a:t>
            </a:r>
          </a:p>
          <a:p>
            <a:pPr lvl="1"/>
            <a:r>
              <a:rPr lang="is-IS" b="1" dirty="0"/>
              <a:t>Kolefnisgjald</a:t>
            </a:r>
          </a:p>
          <a:p>
            <a:pPr lvl="1"/>
            <a:r>
              <a:rPr lang="is-IS" b="1" dirty="0"/>
              <a:t>Ívilnanir</a:t>
            </a:r>
            <a:r>
              <a:rPr lang="is-IS" dirty="0"/>
              <a:t> við kaup á rafbílum</a:t>
            </a:r>
          </a:p>
          <a:p>
            <a:pPr lvl="1"/>
            <a:r>
              <a:rPr lang="is-IS" b="1" dirty="0"/>
              <a:t>Stuðningur</a:t>
            </a:r>
            <a:r>
              <a:rPr lang="is-IS" dirty="0"/>
              <a:t> við uppsetningu hleðslustöðva</a:t>
            </a:r>
          </a:p>
          <a:p>
            <a:pPr lvl="1"/>
            <a:r>
              <a:rPr lang="is-IS" b="1" dirty="0"/>
              <a:t>Kröfur</a:t>
            </a:r>
            <a:r>
              <a:rPr lang="is-IS" dirty="0"/>
              <a:t> um íblöndun og </a:t>
            </a:r>
            <a:r>
              <a:rPr lang="is-IS" b="1" dirty="0"/>
              <a:t>stuðningur</a:t>
            </a:r>
            <a:r>
              <a:rPr lang="is-IS" dirty="0"/>
              <a:t> við metan</a:t>
            </a:r>
          </a:p>
          <a:p>
            <a:endParaRPr lang="is-IS" dirty="0"/>
          </a:p>
          <a:p>
            <a:r>
              <a:rPr lang="is-IS" dirty="0"/>
              <a:t>Ef enginn árangur hefði náðst væri jarðefnaeldsneytisnotkun um 110.000 tonnum meiri ef leiðrétt er fyrir fjölgun ökutækja </a:t>
            </a:r>
          </a:p>
          <a:p>
            <a:r>
              <a:rPr lang="is-IS" dirty="0"/>
              <a:t>Samsvarar 340.000 tonnum CO</a:t>
            </a:r>
            <a:r>
              <a:rPr lang="is-IS" baseline="-25000" dirty="0"/>
              <a:t>2, </a:t>
            </a:r>
            <a:r>
              <a:rPr lang="is-IS" dirty="0"/>
              <a:t>40% minnkun/ökutæki</a:t>
            </a:r>
            <a:endParaRPr lang="is-IS" baseline="-25000" dirty="0"/>
          </a:p>
        </p:txBody>
      </p:sp>
    </p:spTree>
    <p:extLst>
      <p:ext uri="{BB962C8B-B14F-4D97-AF65-F5344CB8AC3E}">
        <p14:creationId xmlns:p14="http://schemas.microsoft.com/office/powerpoint/2010/main" val="310672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inTheme_Umhverfis_Orkustofnun_Master">
  <a:themeElements>
    <a:clrScheme name="Umhverfis_Orkustofnun">
      <a:dk1>
        <a:srgbClr val="00302F"/>
      </a:dk1>
      <a:lt1>
        <a:srgbClr val="F9FFF1"/>
      </a:lt1>
      <a:dk2>
        <a:srgbClr val="00605E"/>
      </a:dk2>
      <a:lt2>
        <a:srgbClr val="F8FFF1"/>
      </a:lt2>
      <a:accent1>
        <a:srgbClr val="00C0A1"/>
      </a:accent1>
      <a:accent2>
        <a:srgbClr val="00827F"/>
      </a:accent2>
      <a:accent3>
        <a:srgbClr val="338DE9"/>
      </a:accent3>
      <a:accent4>
        <a:srgbClr val="0E547B"/>
      </a:accent4>
      <a:accent5>
        <a:srgbClr val="FF573C"/>
      </a:accent5>
      <a:accent6>
        <a:srgbClr val="58F193"/>
      </a:accent6>
      <a:hlink>
        <a:srgbClr val="00BDA2"/>
      </a:hlink>
      <a:folHlink>
        <a:srgbClr val="00827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NG_UOS_Powerpoint_Template" id="{493EADF4-DC22-1A42-9CE0-05896AEB674F}" vid="{C8490EA3-D9A5-4F44-847F-C617AC5E9D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380</Words>
  <Application>Microsoft Office PowerPoint</Application>
  <PresentationFormat>Widescreen</PresentationFormat>
  <Paragraphs>110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Aptos</vt:lpstr>
      <vt:lpstr>Arial</vt:lpstr>
      <vt:lpstr>Calibri</vt:lpstr>
      <vt:lpstr>Lato Bold</vt:lpstr>
      <vt:lpstr>Lato Bold Bold</vt:lpstr>
      <vt:lpstr>Segoe UI</vt:lpstr>
      <vt:lpstr>Segoe UI Symbol</vt:lpstr>
      <vt:lpstr>MainTheme_Umhverfis_Orkustofnun_Master</vt:lpstr>
      <vt:lpstr>Stefna stjórnvalda og staðan í orkuskiptum</vt:lpstr>
      <vt:lpstr>PowerPoint Presentation</vt:lpstr>
      <vt:lpstr>Jarðefnaeldsneyti er stóra málið!</vt:lpstr>
      <vt:lpstr>JARÐEFNAELDSNEYTI</vt:lpstr>
      <vt:lpstr>JARÐEFNAELDSNEYTI (innanlandsnotkun)</vt:lpstr>
      <vt:lpstr>Þróun á olíunotkun: Annað</vt:lpstr>
      <vt:lpstr>Þróun á olíunotkun: Skip</vt:lpstr>
      <vt:lpstr>Þróun á olíunotkun: Vegasamgöngur</vt:lpstr>
      <vt:lpstr>Hefur ekkert verið gert í vegasamgöngum?</vt:lpstr>
      <vt:lpstr>Einföld staða</vt:lpstr>
      <vt:lpstr>Orkuskipti-Tveir gjörólíkir flokkar</vt:lpstr>
      <vt:lpstr>Af hverju orkuskipti?</vt:lpstr>
      <vt:lpstr>Mín sýn</vt:lpstr>
      <vt:lpstr>4 Stýritæki</vt:lpstr>
      <vt:lpstr>Tvö orkukerfi</vt:lpstr>
      <vt:lpstr>1,2,3 rafvæðing, orkunýtni og íblöndun</vt:lpstr>
      <vt:lpstr>Innleiðing lausna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Sigurður Friðleifsson - UOS</dc:creator>
  <cp:lastModifiedBy>Sigurður Friðleifsson - UOS</cp:lastModifiedBy>
  <cp:revision>2</cp:revision>
  <dcterms:created xsi:type="dcterms:W3CDTF">2025-05-04T15:21:59Z</dcterms:created>
  <dcterms:modified xsi:type="dcterms:W3CDTF">2025-05-26T14:26:56Z</dcterms:modified>
</cp:coreProperties>
</file>