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ype="http://schemas.openxmlformats.org/officeDocument/2006/relationships/presProps" Target="presProps.xml"/>  <Relationship Id="rId23" Type="http://schemas.openxmlformats.org/officeDocument/2006/relationships/viewProps" Target="viewProps.xml"/>  <Relationship Id="rId24" Type="http://schemas.openxmlformats.org/officeDocument/2006/relationships/theme" Target="theme/theme1.xml"/>  <Relationship Id="rId25" Type="http://schemas.openxmlformats.org/officeDocument/2006/relationships/tableStyles" Target="tableStyles.xml"/>  <Relationship Id="rId2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b18d87-54d1-4717-8624-1998c2436f4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2e4d13-bdfc-4bb3-9349-c4455340c96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c27ece5-384d-45df-b3f1-be97cb98736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a07a61-9f08-48ac-a835-4099cdacaa6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d123f26-a149-4af6-bb39-bf2e5f79ed8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cdb547-c03b-4f85-8d68-add51f68469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3a4ae88-16f3-49b9-93c4-c8f9feab7a5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229600e-d066-4b89-a70c-fda0792f8f1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f81d04-b56e-4594-9751-422883c6a1e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522ddd-e51c-4595-80ab-824dc06bc4c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f9c0607-d408-4bbd-94ed-e6b35dac641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b62e6d-956e-4663-9765-7a4830e318d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8603939-1f5b-40e2-a8cb-767a2c749ff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9d34cd7-7bfd-40dc-98e9-5256013e6a3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332d125-f211-4809-a80c-aae3a96341a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def3bf3-e14a-4dbf-a784-f79bd32b5d6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d17133-6fba-4932-b324-23cb32019c6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16fb6ed-a5eb-4925-823f-48612b92c4f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026cf99-5beb-4d11-8f0a-9ad553e5622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838299c-56a3-4577-bb0a-d9e5d9db309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2025-05-26T18:07:50.463Z</dcterms:created>
  <dcterms:modified xsi:type="dcterms:W3CDTF">2025-05-26T18:07:50.463Z</dcterms:modified>
</cp:coreProperties>
</file>