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134" r:id="rId4"/>
  </p:sldMasterIdLst>
  <p:notesMasterIdLst>
    <p:notesMasterId r:id="rId11"/>
  </p:notesMasterIdLst>
  <p:sldIdLst>
    <p:sldId id="256" r:id="rId5"/>
    <p:sldId id="259" r:id="rId6"/>
    <p:sldId id="263" r:id="rId7"/>
    <p:sldId id="262" r:id="rId8"/>
    <p:sldId id="260" r:id="rId9"/>
    <p:sldId id="261" r:id="rId10"/>
  </p:sldIdLst>
  <p:sldSz cx="12192000" cy="6858000"/>
  <p:notesSz cx="6858000" cy="9144000"/>
  <p:defaultTextStyle>
    <a:defPPr>
      <a:defRPr lang="en-I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15E260D-222A-4ADC-84AB-D245629EAF15}" v="1" dt="2025-05-26T15:53:48.56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2086" autoAdjust="0"/>
  </p:normalViewPr>
  <p:slideViewPr>
    <p:cSldViewPr snapToGrid="0" showGuides="1">
      <p:cViewPr>
        <p:scale>
          <a:sx n="125" d="100"/>
          <a:sy n="125" d="100"/>
        </p:scale>
        <p:origin x="-48" y="-8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Ásdís Káradóttir" userId="ba214240-097f-42d1-b64a-e84c6be9d3d1" providerId="ADAL" clId="{015E260D-222A-4ADC-84AB-D245629EAF15}"/>
    <pc:docChg chg="modSld">
      <pc:chgData name="Ásdís Káradóttir" userId="ba214240-097f-42d1-b64a-e84c6be9d3d1" providerId="ADAL" clId="{015E260D-222A-4ADC-84AB-D245629EAF15}" dt="2025-05-26T16:32:43.097" v="331" actId="114"/>
      <pc:docMkLst>
        <pc:docMk/>
      </pc:docMkLst>
      <pc:sldChg chg="modSp mod">
        <pc:chgData name="Ásdís Káradóttir" userId="ba214240-097f-42d1-b64a-e84c6be9d3d1" providerId="ADAL" clId="{015E260D-222A-4ADC-84AB-D245629EAF15}" dt="2025-05-26T16:14:28.828" v="276" actId="20577"/>
        <pc:sldMkLst>
          <pc:docMk/>
          <pc:sldMk cId="4073434932" sldId="256"/>
        </pc:sldMkLst>
        <pc:spChg chg="mod">
          <ac:chgData name="Ásdís Káradóttir" userId="ba214240-097f-42d1-b64a-e84c6be9d3d1" providerId="ADAL" clId="{015E260D-222A-4ADC-84AB-D245629EAF15}" dt="2025-05-26T16:14:28.828" v="276" actId="20577"/>
          <ac:spMkLst>
            <pc:docMk/>
            <pc:sldMk cId="4073434932" sldId="256"/>
            <ac:spMk id="3" creationId="{A3A9F5D3-2C9D-9365-1965-A318394EE32F}"/>
          </ac:spMkLst>
        </pc:spChg>
      </pc:sldChg>
      <pc:sldChg chg="modSp mod">
        <pc:chgData name="Ásdís Káradóttir" userId="ba214240-097f-42d1-b64a-e84c6be9d3d1" providerId="ADAL" clId="{015E260D-222A-4ADC-84AB-D245629EAF15}" dt="2025-05-26T16:08:06.408" v="251" actId="6549"/>
        <pc:sldMkLst>
          <pc:docMk/>
          <pc:sldMk cId="379660297" sldId="259"/>
        </pc:sldMkLst>
        <pc:spChg chg="mod">
          <ac:chgData name="Ásdís Káradóttir" userId="ba214240-097f-42d1-b64a-e84c6be9d3d1" providerId="ADAL" clId="{015E260D-222A-4ADC-84AB-D245629EAF15}" dt="2025-05-26T16:00:58.484" v="136" actId="6549"/>
          <ac:spMkLst>
            <pc:docMk/>
            <pc:sldMk cId="379660297" sldId="259"/>
            <ac:spMk id="2" creationId="{1A3056E6-0E4E-FCFC-781F-68A1373E8F48}"/>
          </ac:spMkLst>
        </pc:spChg>
        <pc:spChg chg="mod">
          <ac:chgData name="Ásdís Káradóttir" userId="ba214240-097f-42d1-b64a-e84c6be9d3d1" providerId="ADAL" clId="{015E260D-222A-4ADC-84AB-D245629EAF15}" dt="2025-05-26T16:08:06.408" v="251" actId="6549"/>
          <ac:spMkLst>
            <pc:docMk/>
            <pc:sldMk cId="379660297" sldId="259"/>
            <ac:spMk id="3" creationId="{04CAD316-2288-7641-BE6F-FB423A5BAC8B}"/>
          </ac:spMkLst>
        </pc:spChg>
      </pc:sldChg>
      <pc:sldChg chg="addSp modSp mod modNotesTx">
        <pc:chgData name="Ásdís Káradóttir" userId="ba214240-097f-42d1-b64a-e84c6be9d3d1" providerId="ADAL" clId="{015E260D-222A-4ADC-84AB-D245629EAF15}" dt="2025-05-26T16:07:49.024" v="250" actId="20577"/>
        <pc:sldMkLst>
          <pc:docMk/>
          <pc:sldMk cId="1867506615" sldId="260"/>
        </pc:sldMkLst>
        <pc:spChg chg="add mod">
          <ac:chgData name="Ásdís Káradóttir" userId="ba214240-097f-42d1-b64a-e84c6be9d3d1" providerId="ADAL" clId="{015E260D-222A-4ADC-84AB-D245629EAF15}" dt="2025-05-26T16:06:59.748" v="140" actId="6549"/>
          <ac:spMkLst>
            <pc:docMk/>
            <pc:sldMk cId="1867506615" sldId="260"/>
            <ac:spMk id="10" creationId="{DC9E280D-D631-4784-4BAA-87CA362C678F}"/>
          </ac:spMkLst>
        </pc:spChg>
        <pc:picChg chg="mod">
          <ac:chgData name="Ásdís Káradóttir" userId="ba214240-097f-42d1-b64a-e84c6be9d3d1" providerId="ADAL" clId="{015E260D-222A-4ADC-84AB-D245629EAF15}" dt="2025-05-26T15:54:02.043" v="10" actId="1076"/>
          <ac:picMkLst>
            <pc:docMk/>
            <pc:sldMk cId="1867506615" sldId="260"/>
            <ac:picMk id="9" creationId="{1A1C20FF-0BC5-5737-4DD4-8F7398B3BDAF}"/>
          </ac:picMkLst>
        </pc:picChg>
      </pc:sldChg>
      <pc:sldChg chg="modSp mod">
        <pc:chgData name="Ásdís Káradóttir" userId="ba214240-097f-42d1-b64a-e84c6be9d3d1" providerId="ADAL" clId="{015E260D-222A-4ADC-84AB-D245629EAF15}" dt="2025-05-26T16:32:43.097" v="331" actId="114"/>
        <pc:sldMkLst>
          <pc:docMk/>
          <pc:sldMk cId="266042495" sldId="261"/>
        </pc:sldMkLst>
        <pc:spChg chg="mod">
          <ac:chgData name="Ásdís Káradóttir" userId="ba214240-097f-42d1-b64a-e84c6be9d3d1" providerId="ADAL" clId="{015E260D-222A-4ADC-84AB-D245629EAF15}" dt="2025-05-26T15:52:11.146" v="6" actId="20577"/>
          <ac:spMkLst>
            <pc:docMk/>
            <pc:sldMk cId="266042495" sldId="261"/>
            <ac:spMk id="2" creationId="{FC5A7107-C522-4E18-9A42-B841AD006741}"/>
          </ac:spMkLst>
        </pc:spChg>
        <pc:spChg chg="mod">
          <ac:chgData name="Ásdís Káradóttir" userId="ba214240-097f-42d1-b64a-e84c6be9d3d1" providerId="ADAL" clId="{015E260D-222A-4ADC-84AB-D245629EAF15}" dt="2025-05-26T16:32:43.097" v="331" actId="114"/>
          <ac:spMkLst>
            <pc:docMk/>
            <pc:sldMk cId="266042495" sldId="261"/>
            <ac:spMk id="3" creationId="{D30BA3A8-F3A8-A74C-C8C7-5DC9B64A1474}"/>
          </ac:spMkLst>
        </pc:spChg>
      </pc:sldChg>
      <pc:sldChg chg="modSp mod">
        <pc:chgData name="Ásdís Káradóttir" userId="ba214240-097f-42d1-b64a-e84c6be9d3d1" providerId="ADAL" clId="{015E260D-222A-4ADC-84AB-D245629EAF15}" dt="2025-05-26T16:25:53.702" v="289" actId="20577"/>
        <pc:sldMkLst>
          <pc:docMk/>
          <pc:sldMk cId="1859299221" sldId="262"/>
        </pc:sldMkLst>
        <pc:spChg chg="mod">
          <ac:chgData name="Ásdís Káradóttir" userId="ba214240-097f-42d1-b64a-e84c6be9d3d1" providerId="ADAL" clId="{015E260D-222A-4ADC-84AB-D245629EAF15}" dt="2025-05-26T16:01:07.174" v="137" actId="6549"/>
          <ac:spMkLst>
            <pc:docMk/>
            <pc:sldMk cId="1859299221" sldId="262"/>
            <ac:spMk id="2" creationId="{AE78311F-036E-1012-9B17-1254C3B1B588}"/>
          </ac:spMkLst>
        </pc:spChg>
        <pc:spChg chg="mod">
          <ac:chgData name="Ásdís Káradóttir" userId="ba214240-097f-42d1-b64a-e84c6be9d3d1" providerId="ADAL" clId="{015E260D-222A-4ADC-84AB-D245629EAF15}" dt="2025-05-26T16:25:53.702" v="289" actId="20577"/>
          <ac:spMkLst>
            <pc:docMk/>
            <pc:sldMk cId="1859299221" sldId="262"/>
            <ac:spMk id="3" creationId="{C206E2FF-1C12-A77E-37FA-1C2D207EFD77}"/>
          </ac:spMkLst>
        </pc:spChg>
      </pc:sldChg>
      <pc:sldChg chg="modSp mod">
        <pc:chgData name="Ásdís Káradóttir" userId="ba214240-097f-42d1-b64a-e84c6be9d3d1" providerId="ADAL" clId="{015E260D-222A-4ADC-84AB-D245629EAF15}" dt="2025-05-26T16:00:54.289" v="135" actId="6549"/>
        <pc:sldMkLst>
          <pc:docMk/>
          <pc:sldMk cId="2094324716" sldId="263"/>
        </pc:sldMkLst>
        <pc:spChg chg="mod">
          <ac:chgData name="Ásdís Káradóttir" userId="ba214240-097f-42d1-b64a-e84c6be9d3d1" providerId="ADAL" clId="{015E260D-222A-4ADC-84AB-D245629EAF15}" dt="2025-05-26T16:00:54.289" v="135" actId="6549"/>
          <ac:spMkLst>
            <pc:docMk/>
            <pc:sldMk cId="2094324716" sldId="263"/>
            <ac:spMk id="2" creationId="{38C17A76-860C-A2F3-2F6E-AC8319A7FF57}"/>
          </ac:spMkLst>
        </pc:spChg>
        <pc:spChg chg="mod">
          <ac:chgData name="Ásdís Káradóttir" userId="ba214240-097f-42d1-b64a-e84c6be9d3d1" providerId="ADAL" clId="{015E260D-222A-4ADC-84AB-D245629EAF15}" dt="2025-05-26T15:55:55.626" v="51" actId="20577"/>
          <ac:spMkLst>
            <pc:docMk/>
            <pc:sldMk cId="2094324716" sldId="263"/>
            <ac:spMk id="18" creationId="{09E271B1-DA5D-298C-2FB5-E6C892A9326B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s-I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5805AB-55CB-4C36-A7F8-30F2E4E13AB9}" type="datetimeFigureOut">
              <a:rPr lang="is-IS" smtClean="0"/>
              <a:t>26.5.2025</a:t>
            </a:fld>
            <a:endParaRPr lang="is-I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s-I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17A71C-2947-413C-8C1B-9E6EA45A04EC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6131460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17A71C-2947-413C-8C1B-9E6EA45A04EC}" type="slidenum">
              <a:rPr lang="is-IS" smtClean="0"/>
              <a:t>1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8021764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0" lang="is-IS" sz="12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IPC = International Post Corporation</a:t>
            </a:r>
            <a:br>
              <a:rPr kumimoji="0" lang="is-IS" sz="12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is-IS" sz="12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SMMS = Sustainability Measurement and Management System</a:t>
            </a:r>
            <a:br>
              <a:rPr kumimoji="0" lang="is-IS" sz="12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is-IS" sz="12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SPI = Sustainability Performance Indicators </a:t>
            </a:r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17A71C-2947-413C-8C1B-9E6EA45A04EC}" type="slidenum">
              <a:rPr lang="is-IS" smtClean="0"/>
              <a:t>5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5516584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Forsíð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9A5A646C-24AD-7350-25C7-BB093AB182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79B0EB8-05DB-7A6F-B00B-1C3E4FFD39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7375" y="2099436"/>
            <a:ext cx="5148263" cy="3151833"/>
          </a:xfrm>
        </p:spPr>
        <p:txBody>
          <a:bodyPr lIns="0" tIns="0" rIns="0" bIns="0" anchor="b"/>
          <a:lstStyle>
            <a:lvl1pPr algn="l">
              <a:lnSpc>
                <a:spcPct val="85000"/>
              </a:lnSpc>
              <a:defRPr sz="6000"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E168E5C-8EF2-1B5C-334D-4C2506D9F9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7376" y="5529943"/>
            <a:ext cx="5148262" cy="635907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ct val="100000"/>
              </a:lnSpc>
              <a:spcBef>
                <a:spcPts val="600"/>
              </a:spcBef>
              <a:buNone/>
              <a:defRPr sz="1800">
                <a:solidFill>
                  <a:schemeClr val="accent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S" dirty="0"/>
          </a:p>
        </p:txBody>
      </p:sp>
    </p:spTree>
    <p:extLst>
      <p:ext uri="{BB962C8B-B14F-4D97-AF65-F5344CB8AC3E}">
        <p14:creationId xmlns:p14="http://schemas.microsoft.com/office/powerpoint/2010/main" val="79871209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aglæra 3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letter p on a black background&#10;&#10;AI-generated content may be incorrect.">
            <a:extLst>
              <a:ext uri="{FF2B5EF4-FFF2-40B4-BE49-F238E27FC236}">
                <a16:creationId xmlns:a16="http://schemas.microsoft.com/office/drawing/2014/main" id="{0B5E54C5-0C0B-6033-637C-1B2A656D11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47975" y="6370964"/>
            <a:ext cx="701099" cy="275115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64A08713-1361-EB1A-C561-E6AA3CEB6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674" y="368300"/>
            <a:ext cx="11016743" cy="1081088"/>
          </a:xfrm>
        </p:spPr>
        <p:txBody>
          <a:bodyPr anchor="b"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90F8F4A-A361-0785-0632-1A2AD7E235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6166" y="1730478"/>
            <a:ext cx="11008459" cy="4435372"/>
          </a:xfrm>
        </p:spPr>
        <p:txBody>
          <a:bodyPr/>
          <a:lstStyle>
            <a:lvl1pPr>
              <a:buClr>
                <a:schemeClr val="accent3"/>
              </a:buClr>
              <a:defRPr>
                <a:solidFill>
                  <a:schemeClr val="accent3"/>
                </a:solidFill>
              </a:defRPr>
            </a:lvl1pPr>
            <a:lvl2pPr>
              <a:buClr>
                <a:schemeClr val="accent3"/>
              </a:buClr>
              <a:defRPr>
                <a:solidFill>
                  <a:schemeClr val="accent3"/>
                </a:solidFill>
              </a:defRPr>
            </a:lvl2pPr>
            <a:lvl3pPr>
              <a:buClr>
                <a:schemeClr val="accent3"/>
              </a:buClr>
              <a:defRPr>
                <a:solidFill>
                  <a:schemeClr val="accent3"/>
                </a:solidFill>
              </a:defRPr>
            </a:lvl3pPr>
            <a:lvl4pPr>
              <a:buClr>
                <a:schemeClr val="accent3"/>
              </a:buClr>
              <a:defRPr>
                <a:solidFill>
                  <a:schemeClr val="accent3"/>
                </a:solidFill>
              </a:defRPr>
            </a:lvl4pPr>
            <a:lvl5pPr>
              <a:buClr>
                <a:schemeClr val="accent3"/>
              </a:buClr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S" dirty="0"/>
          </a:p>
        </p:txBody>
      </p:sp>
    </p:spTree>
    <p:extLst>
      <p:ext uri="{BB962C8B-B14F-4D97-AF65-F5344CB8AC3E}">
        <p14:creationId xmlns:p14="http://schemas.microsoft.com/office/powerpoint/2010/main" val="38372472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i og mynd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82B833C-5840-68FA-4774-10E43937843B}"/>
              </a:ext>
            </a:extLst>
          </p:cNvPr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584940D-3E90-A437-3934-E6FCB9393C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376" y="368301"/>
            <a:ext cx="5148262" cy="2520950"/>
          </a:xfrm>
        </p:spPr>
        <p:txBody>
          <a:bodyPr anchor="b"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S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A0494C97-5949-1A57-467C-CA917702ACE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7375" y="3249613"/>
            <a:ext cx="5148263" cy="2916237"/>
          </a:xfrm>
        </p:spPr>
        <p:txBody>
          <a:bodyPr/>
          <a:lstStyle>
            <a:lvl1pPr>
              <a:buClr>
                <a:schemeClr val="accent3"/>
              </a:buClr>
              <a:defRPr>
                <a:solidFill>
                  <a:schemeClr val="accent3"/>
                </a:solidFill>
              </a:defRPr>
            </a:lvl1pPr>
            <a:lvl2pPr>
              <a:buClr>
                <a:schemeClr val="accent3"/>
              </a:buClr>
              <a:defRPr>
                <a:solidFill>
                  <a:schemeClr val="accent3"/>
                </a:solidFill>
              </a:defRPr>
            </a:lvl2pPr>
            <a:lvl3pPr>
              <a:buClr>
                <a:schemeClr val="accent3"/>
              </a:buClr>
              <a:defRPr>
                <a:solidFill>
                  <a:schemeClr val="accent3"/>
                </a:solidFill>
              </a:defRPr>
            </a:lvl3pPr>
            <a:lvl4pPr>
              <a:buClr>
                <a:schemeClr val="accent3"/>
              </a:buClr>
              <a:defRPr>
                <a:solidFill>
                  <a:schemeClr val="accent3"/>
                </a:solidFill>
              </a:defRPr>
            </a:lvl4pPr>
            <a:lvl5pPr>
              <a:buClr>
                <a:schemeClr val="accent3"/>
              </a:buClr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5B6D88F-99AB-6818-98B0-830A011C75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54326" y="6380171"/>
            <a:ext cx="687242" cy="256032"/>
          </a:xfrm>
          <a:prstGeom prst="rect">
            <a:avLst/>
          </a:prstGeom>
        </p:spPr>
      </p:pic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3BE2D54C-4D72-AFC7-1490-24C56266BD0B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456363" y="368300"/>
            <a:ext cx="5148262" cy="57975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6556212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i og mynd 25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1EBA8C9-4BDB-4B8C-1DA6-F1A9E2E81086}"/>
              </a:ext>
            </a:extLst>
          </p:cNvPr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584940D-3E90-A437-3934-E6FCB9393C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374" y="368301"/>
            <a:ext cx="5153025" cy="2520950"/>
          </a:xfrm>
        </p:spPr>
        <p:txBody>
          <a:bodyPr anchor="b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S" dirty="0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1C1B99D4-D92B-9759-8A11-6B41EF424A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374" y="3249614"/>
            <a:ext cx="5153026" cy="2916236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S" dirty="0"/>
          </a:p>
        </p:txBody>
      </p:sp>
      <p:pic>
        <p:nvPicPr>
          <p:cNvPr id="8" name="Picture 7" descr="A white letter p on a black background&#10;&#10;AI-generated content may be incorrect.">
            <a:extLst>
              <a:ext uri="{FF2B5EF4-FFF2-40B4-BE49-F238E27FC236}">
                <a16:creationId xmlns:a16="http://schemas.microsoft.com/office/drawing/2014/main" id="{BF19C592-76C1-1952-EDE3-4E9F3B4733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47975" y="6370964"/>
            <a:ext cx="701099" cy="275115"/>
          </a:xfrm>
          <a:prstGeom prst="rect">
            <a:avLst/>
          </a:prstGeom>
        </p:spPr>
      </p:pic>
      <p:sp>
        <p:nvSpPr>
          <p:cNvPr id="9" name="Content Placeholder 6">
            <a:extLst>
              <a:ext uri="{FF2B5EF4-FFF2-40B4-BE49-F238E27FC236}">
                <a16:creationId xmlns:a16="http://schemas.microsoft.com/office/drawing/2014/main" id="{558CB765-082D-5B88-F1DF-8018706237A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456363" y="368300"/>
            <a:ext cx="5148263" cy="5797550"/>
          </a:xfrm>
        </p:spPr>
        <p:txBody>
          <a:bodyPr/>
          <a:lstStyle>
            <a:lvl1pPr>
              <a:buClr>
                <a:schemeClr val="accent3"/>
              </a:buClr>
              <a:defRPr>
                <a:solidFill>
                  <a:schemeClr val="accent3"/>
                </a:solidFill>
              </a:defRPr>
            </a:lvl1pPr>
            <a:lvl2pPr>
              <a:buClr>
                <a:schemeClr val="accent3"/>
              </a:buClr>
              <a:defRPr>
                <a:solidFill>
                  <a:schemeClr val="accent3"/>
                </a:solidFill>
              </a:defRPr>
            </a:lvl2pPr>
            <a:lvl3pPr>
              <a:buClr>
                <a:schemeClr val="accent3"/>
              </a:buClr>
              <a:defRPr>
                <a:solidFill>
                  <a:schemeClr val="accent3"/>
                </a:solidFill>
              </a:defRPr>
            </a:lvl3pPr>
            <a:lvl4pPr>
              <a:buClr>
                <a:schemeClr val="accent3"/>
              </a:buClr>
              <a:defRPr>
                <a:solidFill>
                  <a:schemeClr val="accent3"/>
                </a:solidFill>
              </a:defRPr>
            </a:lvl4pPr>
            <a:lvl5pPr>
              <a:buClr>
                <a:schemeClr val="accent3"/>
              </a:buClr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9954771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i og mynd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BB0F6C1-A24B-F9DD-1138-D1DC5CD62DDE}"/>
              </a:ext>
            </a:extLst>
          </p:cNvPr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3BB278D-C95E-F173-9C7C-5B9E120753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376" y="368301"/>
            <a:ext cx="5148262" cy="2520950"/>
          </a:xfrm>
        </p:spPr>
        <p:txBody>
          <a:bodyPr anchor="b"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BC93755-5C10-ED67-D236-50F1C5EC6A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376" y="3257551"/>
            <a:ext cx="5148262" cy="2908297"/>
          </a:xfrm>
        </p:spPr>
        <p:txBody>
          <a:bodyPr/>
          <a:lstStyle>
            <a:lvl1pPr>
              <a:buClr>
                <a:schemeClr val="accent3"/>
              </a:buClr>
              <a:defRPr>
                <a:solidFill>
                  <a:schemeClr val="accent3"/>
                </a:solidFill>
              </a:defRPr>
            </a:lvl1pPr>
            <a:lvl2pPr>
              <a:buClr>
                <a:schemeClr val="accent3"/>
              </a:buClr>
              <a:defRPr>
                <a:solidFill>
                  <a:schemeClr val="accent3"/>
                </a:solidFill>
              </a:defRPr>
            </a:lvl2pPr>
            <a:lvl3pPr>
              <a:buClr>
                <a:schemeClr val="accent3"/>
              </a:buClr>
              <a:defRPr>
                <a:solidFill>
                  <a:schemeClr val="accent3"/>
                </a:solidFill>
              </a:defRPr>
            </a:lvl3pPr>
            <a:lvl4pPr>
              <a:buClr>
                <a:schemeClr val="accent3"/>
              </a:buClr>
              <a:defRPr>
                <a:solidFill>
                  <a:schemeClr val="accent3"/>
                </a:solidFill>
              </a:defRPr>
            </a:lvl4pPr>
            <a:lvl5pPr>
              <a:buClr>
                <a:schemeClr val="accent3"/>
              </a:buClr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87F43E2-475E-2522-109B-E7303E01EB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54326" y="6380171"/>
            <a:ext cx="687242" cy="256032"/>
          </a:xfrm>
          <a:prstGeom prst="rect">
            <a:avLst/>
          </a:prstGeom>
        </p:spPr>
      </p:pic>
      <p:sp>
        <p:nvSpPr>
          <p:cNvPr id="9" name="Content Placeholder 9">
            <a:extLst>
              <a:ext uri="{FF2B5EF4-FFF2-40B4-BE49-F238E27FC236}">
                <a16:creationId xmlns:a16="http://schemas.microsoft.com/office/drawing/2014/main" id="{428EECA3-335A-C3AE-0162-70B3C756DA7B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456363" y="368300"/>
            <a:ext cx="5148262" cy="57975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7137964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i og mynd 26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9C711A7-B0EC-6798-AFF7-8F72DEAE070E}"/>
              </a:ext>
            </a:extLst>
          </p:cNvPr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E8E97D0-59E9-D9BA-0D9D-4CC2D438E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374" y="368301"/>
            <a:ext cx="5153025" cy="2520950"/>
          </a:xfrm>
        </p:spPr>
        <p:txBody>
          <a:bodyPr anchor="b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09F9291-7758-454E-63C4-C74CBF68F9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374" y="3249614"/>
            <a:ext cx="5153026" cy="2916236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S" dirty="0"/>
          </a:p>
        </p:txBody>
      </p:sp>
      <p:pic>
        <p:nvPicPr>
          <p:cNvPr id="2" name="Picture 1" descr="A white letter p on a black background&#10;&#10;AI-generated content may be incorrect.">
            <a:extLst>
              <a:ext uri="{FF2B5EF4-FFF2-40B4-BE49-F238E27FC236}">
                <a16:creationId xmlns:a16="http://schemas.microsoft.com/office/drawing/2014/main" id="{A594F12D-92AD-E9D0-9113-E7CD47BEE7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47975" y="6370964"/>
            <a:ext cx="701099" cy="275115"/>
          </a:xfrm>
          <a:prstGeom prst="rect">
            <a:avLst/>
          </a:prstGeom>
        </p:spPr>
      </p:pic>
      <p:sp>
        <p:nvSpPr>
          <p:cNvPr id="16" name="Content Placeholder 6">
            <a:extLst>
              <a:ext uri="{FF2B5EF4-FFF2-40B4-BE49-F238E27FC236}">
                <a16:creationId xmlns:a16="http://schemas.microsoft.com/office/drawing/2014/main" id="{CA8629DE-F4E9-D70D-8D97-61BFBF5A8BB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456363" y="368300"/>
            <a:ext cx="5148263" cy="5797550"/>
          </a:xfrm>
        </p:spPr>
        <p:txBody>
          <a:bodyPr/>
          <a:lstStyle>
            <a:lvl1pPr>
              <a:buClr>
                <a:schemeClr val="accent3"/>
              </a:buClr>
              <a:defRPr>
                <a:solidFill>
                  <a:schemeClr val="accent3"/>
                </a:solidFill>
              </a:defRPr>
            </a:lvl1pPr>
            <a:lvl2pPr>
              <a:buClr>
                <a:schemeClr val="accent3"/>
              </a:buClr>
              <a:defRPr>
                <a:solidFill>
                  <a:schemeClr val="accent3"/>
                </a:solidFill>
              </a:defRPr>
            </a:lvl2pPr>
            <a:lvl3pPr>
              <a:buClr>
                <a:schemeClr val="accent3"/>
              </a:buClr>
              <a:defRPr>
                <a:solidFill>
                  <a:schemeClr val="accent3"/>
                </a:solidFill>
              </a:defRPr>
            </a:lvl3pPr>
            <a:lvl4pPr>
              <a:buClr>
                <a:schemeClr val="accent3"/>
              </a:buClr>
              <a:defRPr>
                <a:solidFill>
                  <a:schemeClr val="accent3"/>
                </a:solidFill>
              </a:defRPr>
            </a:lvl4pPr>
            <a:lvl5pPr>
              <a:buClr>
                <a:schemeClr val="accent3"/>
              </a:buClr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12038990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i og mynd 20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32ADA53-6201-5111-F252-AA907DDA054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0000"/>
          <a:stretch/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B7F78C18-C05B-0BD0-BC51-1C7134317D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376" y="368301"/>
            <a:ext cx="5148262" cy="2520950"/>
          </a:xfrm>
        </p:spPr>
        <p:txBody>
          <a:bodyPr anchor="b"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0C6145C-3D01-6174-296E-97DE6C3B100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544574" y="504646"/>
            <a:ext cx="5198852" cy="5848709"/>
          </a:xfrm>
        </p:spPr>
        <p:txBody>
          <a:bodyPr/>
          <a:lstStyle/>
          <a:p>
            <a:r>
              <a:rPr lang="en-US"/>
              <a:t>Click icon to add picture</a:t>
            </a:r>
            <a:endParaRPr lang="is-I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015DBB-6D70-7011-3EF7-FA1FFDC70F1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7375" y="3249613"/>
            <a:ext cx="5148263" cy="2916237"/>
          </a:xfrm>
        </p:spPr>
        <p:txBody>
          <a:bodyPr/>
          <a:lstStyle>
            <a:lvl1pPr>
              <a:buClr>
                <a:schemeClr val="accent3"/>
              </a:buClr>
              <a:defRPr>
                <a:solidFill>
                  <a:schemeClr val="accent3"/>
                </a:solidFill>
              </a:defRPr>
            </a:lvl1pPr>
            <a:lvl2pPr>
              <a:buClr>
                <a:schemeClr val="accent3"/>
              </a:buClr>
              <a:defRPr>
                <a:solidFill>
                  <a:schemeClr val="accent3"/>
                </a:solidFill>
              </a:defRPr>
            </a:lvl2pPr>
            <a:lvl3pPr>
              <a:buClr>
                <a:schemeClr val="accent3"/>
              </a:buClr>
              <a:defRPr>
                <a:solidFill>
                  <a:schemeClr val="accent3"/>
                </a:solidFill>
              </a:defRPr>
            </a:lvl3pPr>
            <a:lvl4pPr>
              <a:buClr>
                <a:schemeClr val="accent3"/>
              </a:buClr>
              <a:defRPr>
                <a:solidFill>
                  <a:schemeClr val="accent3"/>
                </a:solidFill>
              </a:defRPr>
            </a:lvl4pPr>
            <a:lvl5pPr>
              <a:buClr>
                <a:schemeClr val="accent3"/>
              </a:buClr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13277249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i og mynd 2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10FF321-533E-9CB8-313E-4BFA418DEABD}"/>
              </a:ext>
            </a:extLst>
          </p:cNvPr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AAD89C2-2D59-2947-24AB-3207201FF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376" y="368301"/>
            <a:ext cx="5148262" cy="2520950"/>
          </a:xfrm>
        </p:spPr>
        <p:txBody>
          <a:bodyPr anchor="b"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S" dirty="0"/>
          </a:p>
        </p:txBody>
      </p: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10C53CF4-CBD6-0386-14CF-44A69CC7C72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7375" y="3249613"/>
            <a:ext cx="5148263" cy="2916237"/>
          </a:xfrm>
        </p:spPr>
        <p:txBody>
          <a:bodyPr/>
          <a:lstStyle>
            <a:lvl1pPr>
              <a:buClr>
                <a:schemeClr val="accent3"/>
              </a:buClr>
              <a:defRPr>
                <a:solidFill>
                  <a:schemeClr val="accent3"/>
                </a:solidFill>
              </a:defRPr>
            </a:lvl1pPr>
            <a:lvl2pPr>
              <a:buClr>
                <a:schemeClr val="accent3"/>
              </a:buClr>
              <a:defRPr>
                <a:solidFill>
                  <a:schemeClr val="accent3"/>
                </a:solidFill>
              </a:defRPr>
            </a:lvl2pPr>
            <a:lvl3pPr>
              <a:buClr>
                <a:schemeClr val="accent3"/>
              </a:buClr>
              <a:defRPr>
                <a:solidFill>
                  <a:schemeClr val="accent3"/>
                </a:solidFill>
              </a:defRPr>
            </a:lvl3pPr>
            <a:lvl4pPr>
              <a:buClr>
                <a:schemeClr val="accent3"/>
              </a:buClr>
              <a:defRPr>
                <a:solidFill>
                  <a:schemeClr val="accent3"/>
                </a:solidFill>
              </a:defRPr>
            </a:lvl4pPr>
            <a:lvl5pPr>
              <a:buClr>
                <a:schemeClr val="accent3"/>
              </a:buClr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 dirty="0"/>
          </a:p>
        </p:txBody>
      </p:sp>
      <p:pic>
        <p:nvPicPr>
          <p:cNvPr id="4" name="Picture 3" descr="A white letter p on a black background&#10;&#10;AI-generated content may be incorrect.">
            <a:extLst>
              <a:ext uri="{FF2B5EF4-FFF2-40B4-BE49-F238E27FC236}">
                <a16:creationId xmlns:a16="http://schemas.microsoft.com/office/drawing/2014/main" id="{8B7E81EA-FA93-7EBD-228A-9DCAE2E836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47975" y="6370964"/>
            <a:ext cx="701099" cy="275115"/>
          </a:xfrm>
          <a:prstGeom prst="rect">
            <a:avLst/>
          </a:prstGeom>
        </p:spPr>
      </p:pic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9F3A3842-B46C-1E0A-39DA-E48D86752D9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456363" y="368300"/>
            <a:ext cx="5148263" cy="5797550"/>
          </a:xfrm>
        </p:spPr>
        <p:txBody>
          <a:bodyPr/>
          <a:lstStyle>
            <a:lvl1pPr>
              <a:buClr>
                <a:schemeClr val="accent3"/>
              </a:buClr>
              <a:defRPr>
                <a:solidFill>
                  <a:schemeClr val="accent3"/>
                </a:solidFill>
              </a:defRPr>
            </a:lvl1pPr>
            <a:lvl2pPr>
              <a:buClr>
                <a:schemeClr val="accent3"/>
              </a:buClr>
              <a:defRPr>
                <a:solidFill>
                  <a:schemeClr val="accent3"/>
                </a:solidFill>
              </a:defRPr>
            </a:lvl2pPr>
            <a:lvl3pPr>
              <a:buClr>
                <a:schemeClr val="accent3"/>
              </a:buClr>
              <a:defRPr>
                <a:solidFill>
                  <a:schemeClr val="accent3"/>
                </a:solidFill>
              </a:defRPr>
            </a:lvl3pPr>
            <a:lvl4pPr>
              <a:buClr>
                <a:schemeClr val="accent3"/>
              </a:buClr>
              <a:defRPr>
                <a:solidFill>
                  <a:schemeClr val="accent3"/>
                </a:solidFill>
              </a:defRPr>
            </a:lvl4pPr>
            <a:lvl5pPr>
              <a:buClr>
                <a:schemeClr val="accent3"/>
              </a:buClr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24651399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i og mynd 24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FC9FEDC-D649-1F85-C80D-EFE543937F68}"/>
              </a:ext>
            </a:extLst>
          </p:cNvPr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BC54C1-7E44-3C63-BFA1-9E4565347F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376" y="368301"/>
            <a:ext cx="5148262" cy="2520950"/>
          </a:xfrm>
        </p:spPr>
        <p:txBody>
          <a:bodyPr anchor="b"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04AD6D-757F-6C3E-9F2A-184E8C24DDB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7375" y="3249613"/>
            <a:ext cx="5148263" cy="2916237"/>
          </a:xfrm>
        </p:spPr>
        <p:txBody>
          <a:bodyPr/>
          <a:lstStyle>
            <a:lvl1pPr>
              <a:buClr>
                <a:schemeClr val="accent3"/>
              </a:buClr>
              <a:defRPr>
                <a:solidFill>
                  <a:schemeClr val="accent3"/>
                </a:solidFill>
              </a:defRPr>
            </a:lvl1pPr>
            <a:lvl2pPr>
              <a:buClr>
                <a:schemeClr val="accent3"/>
              </a:buClr>
              <a:defRPr>
                <a:solidFill>
                  <a:schemeClr val="accent3"/>
                </a:solidFill>
              </a:defRPr>
            </a:lvl2pPr>
            <a:lvl3pPr>
              <a:buClr>
                <a:schemeClr val="accent3"/>
              </a:buClr>
              <a:defRPr>
                <a:solidFill>
                  <a:schemeClr val="accent3"/>
                </a:solidFill>
              </a:defRPr>
            </a:lvl3pPr>
            <a:lvl4pPr>
              <a:buClr>
                <a:schemeClr val="accent3"/>
              </a:buClr>
              <a:defRPr>
                <a:solidFill>
                  <a:schemeClr val="accent3"/>
                </a:solidFill>
              </a:defRPr>
            </a:lvl4pPr>
            <a:lvl5pPr>
              <a:buClr>
                <a:schemeClr val="accent3"/>
              </a:buClr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 dirty="0"/>
          </a:p>
        </p:txBody>
      </p:sp>
      <p:pic>
        <p:nvPicPr>
          <p:cNvPr id="7" name="Picture 6" descr="A white letter p on a black background&#10;&#10;AI-generated content may be incorrect.">
            <a:extLst>
              <a:ext uri="{FF2B5EF4-FFF2-40B4-BE49-F238E27FC236}">
                <a16:creationId xmlns:a16="http://schemas.microsoft.com/office/drawing/2014/main" id="{0A719BE9-628E-16A2-224F-F7DBCDD4A3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47975" y="6370964"/>
            <a:ext cx="701099" cy="275115"/>
          </a:xfrm>
          <a:prstGeom prst="rect">
            <a:avLst/>
          </a:prstGeom>
        </p:spPr>
      </p:pic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7016B140-DA56-1978-4A0C-D1AEC8E0E71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456363" y="368300"/>
            <a:ext cx="5148263" cy="5797550"/>
          </a:xfrm>
        </p:spPr>
        <p:txBody>
          <a:bodyPr/>
          <a:lstStyle>
            <a:lvl1pPr>
              <a:buClr>
                <a:schemeClr val="accent3"/>
              </a:buClr>
              <a:defRPr>
                <a:solidFill>
                  <a:schemeClr val="accent3"/>
                </a:solidFill>
              </a:defRPr>
            </a:lvl1pPr>
            <a:lvl2pPr>
              <a:buClr>
                <a:schemeClr val="accent3"/>
              </a:buClr>
              <a:defRPr>
                <a:solidFill>
                  <a:schemeClr val="accent3"/>
                </a:solidFill>
              </a:defRPr>
            </a:lvl2pPr>
            <a:lvl3pPr>
              <a:buClr>
                <a:schemeClr val="accent3"/>
              </a:buClr>
              <a:defRPr>
                <a:solidFill>
                  <a:schemeClr val="accent3"/>
                </a:solidFill>
              </a:defRPr>
            </a:lvl3pPr>
            <a:lvl4pPr>
              <a:buClr>
                <a:schemeClr val="accent3"/>
              </a:buClr>
              <a:defRPr>
                <a:solidFill>
                  <a:schemeClr val="accent3"/>
                </a:solidFill>
              </a:defRPr>
            </a:lvl4pPr>
            <a:lvl5pPr>
              <a:buClr>
                <a:schemeClr val="accent3"/>
              </a:buClr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5084781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exti og mynd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14CED0B-B256-B6A8-13FC-AFD929A8B1B5}"/>
              </a:ext>
            </a:extLst>
          </p:cNvPr>
          <p:cNvCxnSpPr>
            <a:cxnSpLocks/>
          </p:cNvCxnSpPr>
          <p:nvPr/>
        </p:nvCxnSpPr>
        <p:spPr>
          <a:xfrm>
            <a:off x="6096000" y="1803862"/>
            <a:ext cx="0" cy="4419137"/>
          </a:xfrm>
          <a:prstGeom prst="line">
            <a:avLst/>
          </a:prstGeom>
          <a:ln w="25400" cap="flat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E5C1B353-DDC9-5644-A3E3-D8C3C66F1EF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96167" y="368300"/>
            <a:ext cx="11008458" cy="1081087"/>
          </a:xfrm>
        </p:spPr>
        <p:txBody>
          <a:bodyPr anchor="b">
            <a:normAutofit/>
          </a:bodyPr>
          <a:lstStyle>
            <a:lvl1pPr marL="1800" indent="0">
              <a:buNone/>
              <a:defRPr sz="3600">
                <a:solidFill>
                  <a:srgbClr val="FF0000"/>
                </a:solidFill>
                <a:latin typeface="+mj-lt"/>
              </a:defRPr>
            </a:lvl1pPr>
            <a:lvl2pPr marL="385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8D86A1E-E301-87A0-85AB-69AFF68340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54326" y="6380171"/>
            <a:ext cx="687242" cy="25603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B63F69-2D63-E401-38E0-AA0CD10CF1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374" y="1803862"/>
            <a:ext cx="5153026" cy="4361988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97C1799-EDA1-AD3F-AF76-401AB3B4EA43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456364" y="1803862"/>
            <a:ext cx="5153026" cy="4361988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S" dirty="0"/>
          </a:p>
        </p:txBody>
      </p:sp>
    </p:spTree>
    <p:extLst>
      <p:ext uri="{BB962C8B-B14F-4D97-AF65-F5344CB8AC3E}">
        <p14:creationId xmlns:p14="http://schemas.microsoft.com/office/powerpoint/2010/main" val="31233526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exti og mynd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C6F2B49-66BF-9C17-CEAE-CC9EE7B690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374" y="1803862"/>
            <a:ext cx="5153026" cy="4361988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S" dirty="0"/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E5C1B353-DDC9-5644-A3E3-D8C3C66F1EF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96167" y="368300"/>
            <a:ext cx="5139469" cy="1081088"/>
          </a:xfrm>
        </p:spPr>
        <p:txBody>
          <a:bodyPr anchor="b">
            <a:noAutofit/>
          </a:bodyPr>
          <a:lstStyle>
            <a:lvl1pPr marL="1800" indent="0">
              <a:buNone/>
              <a:defRPr sz="3600">
                <a:solidFill>
                  <a:srgbClr val="FF0000"/>
                </a:solidFill>
                <a:latin typeface="+mj-lt"/>
              </a:defRPr>
            </a:lvl1pPr>
            <a:lvl2pPr marL="385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1989ACC-72A9-AA3B-9CE4-5202213B98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54326" y="6380171"/>
            <a:ext cx="687242" cy="256032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AE4EEF8-2A24-2545-B08F-E4103BB99885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6450292" y="1803862"/>
            <a:ext cx="5153026" cy="4361988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71218EBE-008C-C074-0440-B414978B75E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459085" y="368300"/>
            <a:ext cx="5139469" cy="1081088"/>
          </a:xfrm>
        </p:spPr>
        <p:txBody>
          <a:bodyPr anchor="b">
            <a:noAutofit/>
          </a:bodyPr>
          <a:lstStyle>
            <a:lvl1pPr marL="1800" indent="0">
              <a:buNone/>
              <a:defRPr sz="3600">
                <a:solidFill>
                  <a:srgbClr val="FF0000"/>
                </a:solidFill>
                <a:latin typeface="+mj-lt"/>
              </a:defRPr>
            </a:lvl1pPr>
            <a:lvl2pPr marL="385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C5672C4-A29F-23FA-B6C0-D6E4030F15B6}"/>
              </a:ext>
            </a:extLst>
          </p:cNvPr>
          <p:cNvCxnSpPr>
            <a:cxnSpLocks/>
          </p:cNvCxnSpPr>
          <p:nvPr/>
        </p:nvCxnSpPr>
        <p:spPr>
          <a:xfrm>
            <a:off x="6096000" y="368300"/>
            <a:ext cx="0" cy="5854699"/>
          </a:xfrm>
          <a:prstGeom prst="line">
            <a:avLst/>
          </a:prstGeom>
          <a:ln w="25400" cap="flat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2067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rsíð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hape&#10;&#10;Description automatically generated with medium confidence">
            <a:extLst>
              <a:ext uri="{FF2B5EF4-FFF2-40B4-BE49-F238E27FC236}">
                <a16:creationId xmlns:a16="http://schemas.microsoft.com/office/drawing/2014/main" id="{5FC4F247-9B02-5C76-161A-048DE60588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12CC5F1D-A8BB-82EB-A84F-59CE1FD469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7375" y="2099436"/>
            <a:ext cx="5148263" cy="3151833"/>
          </a:xfrm>
        </p:spPr>
        <p:txBody>
          <a:bodyPr lIns="0" tIns="0" rIns="0" bIns="0" anchor="b"/>
          <a:lstStyle>
            <a:lvl1pPr algn="l">
              <a:lnSpc>
                <a:spcPct val="85000"/>
              </a:lnSpc>
              <a:defRPr sz="6000"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S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495C5C13-EF3C-2EE8-9E5E-2F16168400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7374" y="5529943"/>
            <a:ext cx="5148264" cy="635907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ct val="100000"/>
              </a:lnSpc>
              <a:spcBef>
                <a:spcPts val="600"/>
              </a:spcBef>
              <a:buNone/>
              <a:defRPr sz="1800">
                <a:solidFill>
                  <a:schemeClr val="accent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S" dirty="0"/>
          </a:p>
        </p:txBody>
      </p:sp>
    </p:spTree>
    <p:extLst>
      <p:ext uri="{BB962C8B-B14F-4D97-AF65-F5344CB8AC3E}">
        <p14:creationId xmlns:p14="http://schemas.microsoft.com/office/powerpoint/2010/main" val="3563022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exti og mynd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14CED0B-B256-B6A8-13FC-AFD929A8B1B5}"/>
              </a:ext>
            </a:extLst>
          </p:cNvPr>
          <p:cNvCxnSpPr>
            <a:cxnSpLocks/>
          </p:cNvCxnSpPr>
          <p:nvPr/>
        </p:nvCxnSpPr>
        <p:spPr>
          <a:xfrm>
            <a:off x="6096000" y="368300"/>
            <a:ext cx="0" cy="5854699"/>
          </a:xfrm>
          <a:prstGeom prst="line">
            <a:avLst/>
          </a:prstGeom>
          <a:ln w="25400" cap="flat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C6F2B49-66BF-9C17-CEAE-CC9EE7B690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374" y="2335876"/>
            <a:ext cx="5153026" cy="3829974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86C26FE-25B5-6CEB-CE6D-A225A16A6D2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96167" y="1650010"/>
            <a:ext cx="5139469" cy="388649"/>
          </a:xfrm>
        </p:spPr>
        <p:txBody>
          <a:bodyPr anchor="b">
            <a:normAutofit/>
          </a:bodyPr>
          <a:lstStyle>
            <a:lvl1pPr marL="1800" indent="0">
              <a:buNone/>
              <a:defRPr sz="2400">
                <a:solidFill>
                  <a:srgbClr val="FF0000"/>
                </a:solidFill>
              </a:defRPr>
            </a:lvl1pPr>
            <a:lvl2pPr marL="385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3EFA156D-BE87-9189-CE98-6C19D7D04579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456364" y="2335876"/>
            <a:ext cx="5153026" cy="3829974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S" dirty="0"/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68141EFB-ADD6-A6E0-B12A-1E3F24284E2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65157" y="1650010"/>
            <a:ext cx="5139469" cy="388649"/>
          </a:xfrm>
        </p:spPr>
        <p:txBody>
          <a:bodyPr anchor="b">
            <a:normAutofit/>
          </a:bodyPr>
          <a:lstStyle>
            <a:lvl1pPr marL="1800" indent="0">
              <a:buNone/>
              <a:defRPr sz="2400">
                <a:solidFill>
                  <a:srgbClr val="FF0000"/>
                </a:solidFill>
              </a:defRPr>
            </a:lvl1pPr>
            <a:lvl2pPr marL="385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E5C1B353-DDC9-5644-A3E3-D8C3C66F1EF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96167" y="368300"/>
            <a:ext cx="5139469" cy="1081087"/>
          </a:xfrm>
        </p:spPr>
        <p:txBody>
          <a:bodyPr anchor="b">
            <a:noAutofit/>
          </a:bodyPr>
          <a:lstStyle>
            <a:lvl1pPr marL="1800" indent="0">
              <a:buNone/>
              <a:defRPr sz="3600">
                <a:solidFill>
                  <a:srgbClr val="FF0000"/>
                </a:solidFill>
                <a:latin typeface="+mj-lt"/>
              </a:defRPr>
            </a:lvl1pPr>
            <a:lvl2pPr marL="385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D1234654-F8C4-4243-4416-15740F91D38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461258" y="368300"/>
            <a:ext cx="5139469" cy="1081087"/>
          </a:xfrm>
        </p:spPr>
        <p:txBody>
          <a:bodyPr anchor="b">
            <a:noAutofit/>
          </a:bodyPr>
          <a:lstStyle>
            <a:lvl1pPr marL="1800" indent="0">
              <a:buNone/>
              <a:defRPr sz="3600">
                <a:solidFill>
                  <a:srgbClr val="FF0000"/>
                </a:solidFill>
                <a:latin typeface="+mj-lt"/>
              </a:defRPr>
            </a:lvl1pPr>
            <a:lvl2pPr marL="385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1989ACC-72A9-AA3B-9CE4-5202213B98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54326" y="6380171"/>
            <a:ext cx="687242" cy="256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1864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i og mynd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14CED0B-B256-B6A8-13FC-AFD929A8B1B5}"/>
              </a:ext>
            </a:extLst>
          </p:cNvPr>
          <p:cNvCxnSpPr>
            <a:cxnSpLocks/>
          </p:cNvCxnSpPr>
          <p:nvPr/>
        </p:nvCxnSpPr>
        <p:spPr>
          <a:xfrm>
            <a:off x="6096000" y="2261938"/>
            <a:ext cx="0" cy="3961061"/>
          </a:xfrm>
          <a:prstGeom prst="line">
            <a:avLst/>
          </a:prstGeom>
          <a:ln w="25400" cap="flat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1">
            <a:extLst>
              <a:ext uri="{FF2B5EF4-FFF2-40B4-BE49-F238E27FC236}">
                <a16:creationId xmlns:a16="http://schemas.microsoft.com/office/drawing/2014/main" id="{A0406ACD-C666-ECBB-9F6F-6DB535EC8E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374" y="368301"/>
            <a:ext cx="5153026" cy="1508625"/>
          </a:xfrm>
        </p:spPr>
        <p:txBody>
          <a:bodyPr anchor="b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C6F2B49-66BF-9C17-CEAE-CC9EE7B690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374" y="2358188"/>
            <a:ext cx="5153026" cy="3807661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572EF80-06CC-24D5-25BF-CB738B82FA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54326" y="6380171"/>
            <a:ext cx="687242" cy="256032"/>
          </a:xfrm>
          <a:prstGeom prst="rect">
            <a:avLst/>
          </a:prstGeom>
        </p:spPr>
      </p:pic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C8EE6065-8E86-A565-583D-9386BE2CA03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456364" y="2358188"/>
            <a:ext cx="5148262" cy="38076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7970597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Texti og mynd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255CB03B-D19A-0640-1C2A-0E1308CFE2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374" y="368301"/>
            <a:ext cx="5153025" cy="2520950"/>
          </a:xfrm>
        </p:spPr>
        <p:txBody>
          <a:bodyPr anchor="b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45B6C4A-CF82-D423-6940-8D3693F4C8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374" y="3249614"/>
            <a:ext cx="5153026" cy="2916236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ECA3D6A-7031-8A78-F6FB-391D100390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54326" y="6380171"/>
            <a:ext cx="687242" cy="256032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CBA0EEF-9809-8F3B-0E4F-39BCD5801C21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455912" y="368301"/>
            <a:ext cx="5153026" cy="5797549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S" dirty="0"/>
          </a:p>
        </p:txBody>
      </p:sp>
    </p:spTree>
    <p:extLst>
      <p:ext uri="{BB962C8B-B14F-4D97-AF65-F5344CB8AC3E}">
        <p14:creationId xmlns:p14="http://schemas.microsoft.com/office/powerpoint/2010/main" val="2437618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exti og mynd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icture Placeholder 32">
            <a:extLst>
              <a:ext uri="{FF2B5EF4-FFF2-40B4-BE49-F238E27FC236}">
                <a16:creationId xmlns:a16="http://schemas.microsoft.com/office/drawing/2014/main" id="{5DD3FE54-E09B-56D1-98DE-2520A47CBC4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6000" cy="6858000"/>
          </a:xfrm>
          <a:custGeom>
            <a:avLst/>
            <a:gdLst>
              <a:gd name="connsiteX0" fmla="*/ 5078010 w 6096000"/>
              <a:gd name="connsiteY0" fmla="*/ 355959 h 6858000"/>
              <a:gd name="connsiteX1" fmla="*/ 4874315 w 6096000"/>
              <a:gd name="connsiteY1" fmla="*/ 559654 h 6858000"/>
              <a:gd name="connsiteX2" fmla="*/ 4874315 w 6096000"/>
              <a:gd name="connsiteY2" fmla="*/ 907468 h 6858000"/>
              <a:gd name="connsiteX3" fmla="*/ 5079068 w 6096000"/>
              <a:gd name="connsiteY3" fmla="*/ 1112220 h 6858000"/>
              <a:gd name="connsiteX4" fmla="*/ 5891244 w 6096000"/>
              <a:gd name="connsiteY4" fmla="*/ 1112220 h 6858000"/>
              <a:gd name="connsiteX5" fmla="*/ 6095997 w 6096000"/>
              <a:gd name="connsiteY5" fmla="*/ 1316973 h 6858000"/>
              <a:gd name="connsiteX6" fmla="*/ 6095997 w 6096000"/>
              <a:gd name="connsiteY6" fmla="*/ 1316947 h 6858000"/>
              <a:gd name="connsiteX7" fmla="*/ 6095997 w 6096000"/>
              <a:gd name="connsiteY7" fmla="*/ 355959 h 6858000"/>
              <a:gd name="connsiteX8" fmla="*/ 0 w 6096000"/>
              <a:gd name="connsiteY8" fmla="*/ 0 h 6858000"/>
              <a:gd name="connsiteX9" fmla="*/ 6096000 w 6096000"/>
              <a:gd name="connsiteY9" fmla="*/ 0 h 6858000"/>
              <a:gd name="connsiteX10" fmla="*/ 6096000 w 6096000"/>
              <a:gd name="connsiteY10" fmla="*/ 6858000 h 6858000"/>
              <a:gd name="connsiteX11" fmla="*/ 0 w 609600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096000" h="6858000">
                <a:moveTo>
                  <a:pt x="5078010" y="355959"/>
                </a:moveTo>
                <a:cubicBezTo>
                  <a:pt x="4965511" y="355959"/>
                  <a:pt x="4874315" y="447155"/>
                  <a:pt x="4874315" y="559654"/>
                </a:cubicBezTo>
                <a:lnTo>
                  <a:pt x="4874315" y="907468"/>
                </a:lnTo>
                <a:cubicBezTo>
                  <a:pt x="4874315" y="1020560"/>
                  <a:pt x="4966001" y="1112220"/>
                  <a:pt x="5079068" y="1112220"/>
                </a:cubicBezTo>
                <a:lnTo>
                  <a:pt x="5891244" y="1112220"/>
                </a:lnTo>
                <a:cubicBezTo>
                  <a:pt x="6004336" y="1112220"/>
                  <a:pt x="6095997" y="1203906"/>
                  <a:pt x="6095997" y="1316973"/>
                </a:cubicBezTo>
                <a:lnTo>
                  <a:pt x="6095997" y="1316947"/>
                </a:lnTo>
                <a:lnTo>
                  <a:pt x="6095997" y="355959"/>
                </a:lnTo>
                <a:close/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3">
              <a:lumMod val="95000"/>
            </a:schemeClr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IS" dirty="0"/>
          </a:p>
        </p:txBody>
      </p:sp>
      <p:pic>
        <p:nvPicPr>
          <p:cNvPr id="34" name="Graphic 33">
            <a:extLst>
              <a:ext uri="{FF2B5EF4-FFF2-40B4-BE49-F238E27FC236}">
                <a16:creationId xmlns:a16="http://schemas.microsoft.com/office/drawing/2014/main" id="{97064568-BD6A-B6D3-2A7B-5B824C62B9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02461" y="320653"/>
            <a:ext cx="1289537" cy="1031629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255CB03B-D19A-0640-1C2A-0E1308CFE2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374" y="368301"/>
            <a:ext cx="5153025" cy="2520950"/>
          </a:xfrm>
        </p:spPr>
        <p:txBody>
          <a:bodyPr anchor="b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45B6C4A-CF82-D423-6940-8D3693F4C8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374" y="3249614"/>
            <a:ext cx="5153026" cy="2916236"/>
          </a:xfrm>
        </p:spPr>
        <p:txBody>
          <a:bodyPr/>
          <a:lstStyle>
            <a:lvl1pPr>
              <a:spcBef>
                <a:spcPts val="1000"/>
              </a:spcBef>
              <a:buClr>
                <a:schemeClr val="bg1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S" dirty="0"/>
          </a:p>
        </p:txBody>
      </p:sp>
    </p:spTree>
    <p:extLst>
      <p:ext uri="{BB962C8B-B14F-4D97-AF65-F5344CB8AC3E}">
        <p14:creationId xmlns:p14="http://schemas.microsoft.com/office/powerpoint/2010/main" val="40200641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_Texti og mynd 1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icture Placeholder 32">
            <a:extLst>
              <a:ext uri="{FF2B5EF4-FFF2-40B4-BE49-F238E27FC236}">
                <a16:creationId xmlns:a16="http://schemas.microsoft.com/office/drawing/2014/main" id="{5DD3FE54-E09B-56D1-98DE-2520A47CBC4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6000" cy="6858000"/>
          </a:xfrm>
          <a:custGeom>
            <a:avLst/>
            <a:gdLst>
              <a:gd name="connsiteX0" fmla="*/ 5078010 w 6096000"/>
              <a:gd name="connsiteY0" fmla="*/ 355959 h 6858000"/>
              <a:gd name="connsiteX1" fmla="*/ 4874315 w 6096000"/>
              <a:gd name="connsiteY1" fmla="*/ 559654 h 6858000"/>
              <a:gd name="connsiteX2" fmla="*/ 4874315 w 6096000"/>
              <a:gd name="connsiteY2" fmla="*/ 907468 h 6858000"/>
              <a:gd name="connsiteX3" fmla="*/ 5079068 w 6096000"/>
              <a:gd name="connsiteY3" fmla="*/ 1112220 h 6858000"/>
              <a:gd name="connsiteX4" fmla="*/ 5891244 w 6096000"/>
              <a:gd name="connsiteY4" fmla="*/ 1112220 h 6858000"/>
              <a:gd name="connsiteX5" fmla="*/ 6095997 w 6096000"/>
              <a:gd name="connsiteY5" fmla="*/ 1316973 h 6858000"/>
              <a:gd name="connsiteX6" fmla="*/ 6095997 w 6096000"/>
              <a:gd name="connsiteY6" fmla="*/ 1316947 h 6858000"/>
              <a:gd name="connsiteX7" fmla="*/ 6095997 w 6096000"/>
              <a:gd name="connsiteY7" fmla="*/ 355959 h 6858000"/>
              <a:gd name="connsiteX8" fmla="*/ 0 w 6096000"/>
              <a:gd name="connsiteY8" fmla="*/ 0 h 6858000"/>
              <a:gd name="connsiteX9" fmla="*/ 6096000 w 6096000"/>
              <a:gd name="connsiteY9" fmla="*/ 0 h 6858000"/>
              <a:gd name="connsiteX10" fmla="*/ 6096000 w 6096000"/>
              <a:gd name="connsiteY10" fmla="*/ 6858000 h 6858000"/>
              <a:gd name="connsiteX11" fmla="*/ 0 w 609600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096000" h="6858000">
                <a:moveTo>
                  <a:pt x="5078010" y="355959"/>
                </a:moveTo>
                <a:cubicBezTo>
                  <a:pt x="4965511" y="355959"/>
                  <a:pt x="4874315" y="447155"/>
                  <a:pt x="4874315" y="559654"/>
                </a:cubicBezTo>
                <a:lnTo>
                  <a:pt x="4874315" y="907468"/>
                </a:lnTo>
                <a:cubicBezTo>
                  <a:pt x="4874315" y="1020560"/>
                  <a:pt x="4966001" y="1112220"/>
                  <a:pt x="5079068" y="1112220"/>
                </a:cubicBezTo>
                <a:lnTo>
                  <a:pt x="5891244" y="1112220"/>
                </a:lnTo>
                <a:cubicBezTo>
                  <a:pt x="6004336" y="1112220"/>
                  <a:pt x="6095997" y="1203906"/>
                  <a:pt x="6095997" y="1316973"/>
                </a:cubicBezTo>
                <a:lnTo>
                  <a:pt x="6095997" y="1316947"/>
                </a:lnTo>
                <a:lnTo>
                  <a:pt x="6095997" y="355959"/>
                </a:lnTo>
                <a:close/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3">
              <a:lumMod val="95000"/>
            </a:schemeClr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IS" dirty="0"/>
          </a:p>
        </p:txBody>
      </p:sp>
      <p:pic>
        <p:nvPicPr>
          <p:cNvPr id="34" name="Graphic 33">
            <a:extLst>
              <a:ext uri="{FF2B5EF4-FFF2-40B4-BE49-F238E27FC236}">
                <a16:creationId xmlns:a16="http://schemas.microsoft.com/office/drawing/2014/main" id="{97064568-BD6A-B6D3-2A7B-5B824C62B9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02461" y="320653"/>
            <a:ext cx="1289537" cy="1031629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255CB03B-D19A-0640-1C2A-0E1308CFE2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374" y="368301"/>
            <a:ext cx="5153025" cy="2520950"/>
          </a:xfrm>
        </p:spPr>
        <p:txBody>
          <a:bodyPr anchor="b"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45B6C4A-CF82-D423-6940-8D3693F4C8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374" y="3249614"/>
            <a:ext cx="5153026" cy="2916236"/>
          </a:xfrm>
        </p:spPr>
        <p:txBody>
          <a:bodyPr/>
          <a:lstStyle>
            <a:lvl1pPr>
              <a:spcBef>
                <a:spcPts val="1000"/>
              </a:spcBef>
              <a:buClr>
                <a:schemeClr val="accent3"/>
              </a:buClr>
              <a:defRPr>
                <a:solidFill>
                  <a:schemeClr val="accent3"/>
                </a:solidFill>
              </a:defRPr>
            </a:lvl1pPr>
            <a:lvl2pPr>
              <a:buClr>
                <a:schemeClr val="accent3"/>
              </a:buClr>
              <a:defRPr>
                <a:solidFill>
                  <a:schemeClr val="accent3"/>
                </a:solidFill>
              </a:defRPr>
            </a:lvl2pPr>
            <a:lvl3pPr>
              <a:buClr>
                <a:schemeClr val="accent3"/>
              </a:buClr>
              <a:defRPr>
                <a:solidFill>
                  <a:schemeClr val="accent3"/>
                </a:solidFill>
              </a:defRPr>
            </a:lvl3pPr>
            <a:lvl4pPr>
              <a:buClr>
                <a:schemeClr val="accent3"/>
              </a:buClr>
              <a:defRPr>
                <a:solidFill>
                  <a:schemeClr val="accent3"/>
                </a:solidFill>
              </a:defRPr>
            </a:lvl4pPr>
            <a:lvl5pPr>
              <a:buClr>
                <a:schemeClr val="accent3"/>
              </a:buClr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S" dirty="0"/>
          </a:p>
        </p:txBody>
      </p:sp>
    </p:spTree>
    <p:extLst>
      <p:ext uri="{BB962C8B-B14F-4D97-AF65-F5344CB8AC3E}">
        <p14:creationId xmlns:p14="http://schemas.microsoft.com/office/powerpoint/2010/main" val="92575141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Texti og mynd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255CB03B-D19A-0640-1C2A-0E1308CFE2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374" y="368301"/>
            <a:ext cx="7133268" cy="2520950"/>
          </a:xfrm>
        </p:spPr>
        <p:txBody>
          <a:bodyPr anchor="b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45B6C4A-CF82-D423-6940-8D3693F4C8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373" y="3249614"/>
            <a:ext cx="7133269" cy="2916236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E04AE6D-5D56-0B1A-52D2-C2F54A35F0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54326" y="6380171"/>
            <a:ext cx="687242" cy="256032"/>
          </a:xfrm>
          <a:prstGeom prst="rect">
            <a:avLst/>
          </a:prstGeom>
        </p:spPr>
      </p:pic>
      <p:sp>
        <p:nvSpPr>
          <p:cNvPr id="24" name="Freeform 23">
            <a:extLst>
              <a:ext uri="{FF2B5EF4-FFF2-40B4-BE49-F238E27FC236}">
                <a16:creationId xmlns:a16="http://schemas.microsoft.com/office/drawing/2014/main" id="{91C9AF83-AF51-B743-294F-11AFB95F2E3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245475" y="0"/>
            <a:ext cx="3946525" cy="6165850"/>
          </a:xfrm>
          <a:custGeom>
            <a:avLst/>
            <a:gdLst>
              <a:gd name="connsiteX0" fmla="*/ 657767 w 3946525"/>
              <a:gd name="connsiteY0" fmla="*/ 0 h 6165850"/>
              <a:gd name="connsiteX1" fmla="*/ 3288758 w 3946525"/>
              <a:gd name="connsiteY1" fmla="*/ 0 h 6165850"/>
              <a:gd name="connsiteX2" fmla="*/ 3288759 w 3946525"/>
              <a:gd name="connsiteY2" fmla="*/ 0 h 6165850"/>
              <a:gd name="connsiteX3" fmla="*/ 3946525 w 3946525"/>
              <a:gd name="connsiteY3" fmla="*/ 0 h 6165850"/>
              <a:gd name="connsiteX4" fmla="*/ 3946525 w 3946525"/>
              <a:gd name="connsiteY4" fmla="*/ 657767 h 6165850"/>
              <a:gd name="connsiteX5" fmla="*/ 3946525 w 3946525"/>
              <a:gd name="connsiteY5" fmla="*/ 1047404 h 6165850"/>
              <a:gd name="connsiteX6" fmla="*/ 3946525 w 3946525"/>
              <a:gd name="connsiteY6" fmla="*/ 3175000 h 6165850"/>
              <a:gd name="connsiteX7" fmla="*/ 3946525 w 3946525"/>
              <a:gd name="connsiteY7" fmla="*/ 5508083 h 6165850"/>
              <a:gd name="connsiteX8" fmla="*/ 3946525 w 3946525"/>
              <a:gd name="connsiteY8" fmla="*/ 6165850 h 6165850"/>
              <a:gd name="connsiteX9" fmla="*/ 3288758 w 3946525"/>
              <a:gd name="connsiteY9" fmla="*/ 6165850 h 6165850"/>
              <a:gd name="connsiteX10" fmla="*/ 1704860 w 3946525"/>
              <a:gd name="connsiteY10" fmla="*/ 6165850 h 6165850"/>
              <a:gd name="connsiteX11" fmla="*/ 657767 w 3946525"/>
              <a:gd name="connsiteY11" fmla="*/ 6165850 h 6165850"/>
              <a:gd name="connsiteX12" fmla="*/ 0 w 3946525"/>
              <a:gd name="connsiteY12" fmla="*/ 5508083 h 6165850"/>
              <a:gd name="connsiteX13" fmla="*/ 0 w 3946525"/>
              <a:gd name="connsiteY13" fmla="*/ 3175000 h 6165850"/>
              <a:gd name="connsiteX14" fmla="*/ 0 w 3946525"/>
              <a:gd name="connsiteY14" fmla="*/ 657767 h 6165850"/>
              <a:gd name="connsiteX15" fmla="*/ 0 w 3946525"/>
              <a:gd name="connsiteY15" fmla="*/ 0 h 6165850"/>
              <a:gd name="connsiteX16" fmla="*/ 657766 w 3946525"/>
              <a:gd name="connsiteY16" fmla="*/ 0 h 6165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946525" h="6165850">
                <a:moveTo>
                  <a:pt x="657767" y="0"/>
                </a:moveTo>
                <a:lnTo>
                  <a:pt x="3288758" y="0"/>
                </a:lnTo>
                <a:lnTo>
                  <a:pt x="3288759" y="0"/>
                </a:lnTo>
                <a:lnTo>
                  <a:pt x="3946525" y="0"/>
                </a:lnTo>
                <a:lnTo>
                  <a:pt x="3946525" y="657767"/>
                </a:lnTo>
                <a:lnTo>
                  <a:pt x="3946525" y="1047404"/>
                </a:lnTo>
                <a:lnTo>
                  <a:pt x="3946525" y="3175000"/>
                </a:lnTo>
                <a:lnTo>
                  <a:pt x="3946525" y="5508083"/>
                </a:lnTo>
                <a:lnTo>
                  <a:pt x="3946525" y="6165850"/>
                </a:lnTo>
                <a:lnTo>
                  <a:pt x="3288758" y="6165850"/>
                </a:lnTo>
                <a:lnTo>
                  <a:pt x="1704860" y="6165850"/>
                </a:lnTo>
                <a:lnTo>
                  <a:pt x="657767" y="6165850"/>
                </a:lnTo>
                <a:cubicBezTo>
                  <a:pt x="294492" y="6165850"/>
                  <a:pt x="0" y="5871358"/>
                  <a:pt x="0" y="5508083"/>
                </a:cubicBezTo>
                <a:lnTo>
                  <a:pt x="0" y="3175000"/>
                </a:lnTo>
                <a:lnTo>
                  <a:pt x="0" y="657767"/>
                </a:lnTo>
                <a:lnTo>
                  <a:pt x="0" y="0"/>
                </a:lnTo>
                <a:lnTo>
                  <a:pt x="657766" y="0"/>
                </a:lnTo>
                <a:close/>
              </a:path>
            </a:pathLst>
          </a:custGeom>
          <a:solidFill>
            <a:schemeClr val="accent3">
              <a:lumMod val="95000"/>
            </a:schemeClr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428140660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Texti og mynd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255CB03B-D19A-0640-1C2A-0E1308CFE2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9" y="368301"/>
            <a:ext cx="7023999" cy="2520950"/>
          </a:xfrm>
        </p:spPr>
        <p:txBody>
          <a:bodyPr anchor="b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45B6C4A-CF82-D423-6940-8D3693F4C8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9" y="3249614"/>
            <a:ext cx="7024000" cy="2916236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S" dirty="0"/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D2D5DA2F-D94F-1D93-8331-F3A8BB775E4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068763" cy="6165850"/>
          </a:xfrm>
          <a:custGeom>
            <a:avLst/>
            <a:gdLst>
              <a:gd name="connsiteX0" fmla="*/ 0 w 4068763"/>
              <a:gd name="connsiteY0" fmla="*/ 0 h 6165850"/>
              <a:gd name="connsiteX1" fmla="*/ 1755775 w 4068763"/>
              <a:gd name="connsiteY1" fmla="*/ 0 h 6165850"/>
              <a:gd name="connsiteX2" fmla="*/ 1755775 w 4068763"/>
              <a:gd name="connsiteY2" fmla="*/ 0 h 6165850"/>
              <a:gd name="connsiteX3" fmla="*/ 3390485 w 4068763"/>
              <a:gd name="connsiteY3" fmla="*/ 0 h 6165850"/>
              <a:gd name="connsiteX4" fmla="*/ 4068763 w 4068763"/>
              <a:gd name="connsiteY4" fmla="*/ 0 h 6165850"/>
              <a:gd name="connsiteX5" fmla="*/ 4068763 w 4068763"/>
              <a:gd name="connsiteY5" fmla="*/ 1449388 h 6165850"/>
              <a:gd name="connsiteX6" fmla="*/ 4068598 w 4068763"/>
              <a:gd name="connsiteY6" fmla="*/ 1449388 h 6165850"/>
              <a:gd name="connsiteX7" fmla="*/ 4068598 w 4068763"/>
              <a:gd name="connsiteY7" fmla="*/ 5487737 h 6165850"/>
              <a:gd name="connsiteX8" fmla="*/ 3390485 w 4068763"/>
              <a:gd name="connsiteY8" fmla="*/ 6165850 h 6165850"/>
              <a:gd name="connsiteX9" fmla="*/ 1755775 w 4068763"/>
              <a:gd name="connsiteY9" fmla="*/ 6165850 h 6165850"/>
              <a:gd name="connsiteX10" fmla="*/ 678113 w 4068763"/>
              <a:gd name="connsiteY10" fmla="*/ 6165850 h 6165850"/>
              <a:gd name="connsiteX11" fmla="*/ 0 w 4068763"/>
              <a:gd name="connsiteY11" fmla="*/ 6165850 h 6165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068763" h="6165850">
                <a:moveTo>
                  <a:pt x="0" y="0"/>
                </a:moveTo>
                <a:lnTo>
                  <a:pt x="1755775" y="0"/>
                </a:lnTo>
                <a:lnTo>
                  <a:pt x="1755775" y="0"/>
                </a:lnTo>
                <a:lnTo>
                  <a:pt x="3390485" y="0"/>
                </a:lnTo>
                <a:lnTo>
                  <a:pt x="4068763" y="0"/>
                </a:lnTo>
                <a:lnTo>
                  <a:pt x="4068763" y="1449388"/>
                </a:lnTo>
                <a:lnTo>
                  <a:pt x="4068598" y="1449388"/>
                </a:lnTo>
                <a:lnTo>
                  <a:pt x="4068598" y="5487737"/>
                </a:lnTo>
                <a:cubicBezTo>
                  <a:pt x="4068598" y="5862248"/>
                  <a:pt x="3764996" y="6165850"/>
                  <a:pt x="3390485" y="6165850"/>
                </a:cubicBezTo>
                <a:lnTo>
                  <a:pt x="1755775" y="6165850"/>
                </a:lnTo>
                <a:lnTo>
                  <a:pt x="678113" y="6165850"/>
                </a:lnTo>
                <a:lnTo>
                  <a:pt x="0" y="6165850"/>
                </a:lnTo>
                <a:close/>
              </a:path>
            </a:pathLst>
          </a:custGeom>
          <a:solidFill>
            <a:schemeClr val="accent3">
              <a:lumMod val="95000"/>
            </a:schemeClr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is-I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2ED18D1-077B-61BA-4EC4-AF99FEFDA1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54326" y="6380171"/>
            <a:ext cx="687242" cy="256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5295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0_Texti og mynd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255CB03B-D19A-0640-1C2A-0E1308CFE2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375" y="368301"/>
            <a:ext cx="5153025" cy="2520950"/>
          </a:xfrm>
        </p:spPr>
        <p:txBody>
          <a:bodyPr anchor="b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45B6C4A-CF82-D423-6940-8D3693F4C8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375" y="3249614"/>
            <a:ext cx="5153026" cy="2916236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AC75CBB-3E09-E71C-1992-616265DAAF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54326" y="6380171"/>
            <a:ext cx="687242" cy="256032"/>
          </a:xfrm>
          <a:prstGeom prst="rect">
            <a:avLst/>
          </a:prstGeom>
        </p:spPr>
      </p:pic>
      <p:sp>
        <p:nvSpPr>
          <p:cNvPr id="11" name="Freeform 10">
            <a:extLst>
              <a:ext uri="{FF2B5EF4-FFF2-40B4-BE49-F238E27FC236}">
                <a16:creationId xmlns:a16="http://schemas.microsoft.com/office/drawing/2014/main" id="{8CDFCE0F-289C-56D7-2E37-134D5ADF2DB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451600" y="-1"/>
            <a:ext cx="5740400" cy="6165850"/>
          </a:xfrm>
          <a:custGeom>
            <a:avLst/>
            <a:gdLst>
              <a:gd name="connsiteX0" fmla="*/ 0 w 5740400"/>
              <a:gd name="connsiteY0" fmla="*/ 0 h 6165850"/>
              <a:gd name="connsiteX1" fmla="*/ 960722 w 5740400"/>
              <a:gd name="connsiteY1" fmla="*/ 0 h 6165850"/>
              <a:gd name="connsiteX2" fmla="*/ 4784441 w 5740400"/>
              <a:gd name="connsiteY2" fmla="*/ 0 h 6165850"/>
              <a:gd name="connsiteX3" fmla="*/ 5740400 w 5740400"/>
              <a:gd name="connsiteY3" fmla="*/ 0 h 6165850"/>
              <a:gd name="connsiteX4" fmla="*/ 5740400 w 5740400"/>
              <a:gd name="connsiteY4" fmla="*/ 955959 h 6165850"/>
              <a:gd name="connsiteX5" fmla="*/ 5740400 w 5740400"/>
              <a:gd name="connsiteY5" fmla="*/ 2093913 h 6165850"/>
              <a:gd name="connsiteX6" fmla="*/ 5740400 w 5740400"/>
              <a:gd name="connsiteY6" fmla="*/ 2660650 h 6165850"/>
              <a:gd name="connsiteX7" fmla="*/ 5740400 w 5740400"/>
              <a:gd name="connsiteY7" fmla="*/ 5209891 h 6165850"/>
              <a:gd name="connsiteX8" fmla="*/ 5740400 w 5740400"/>
              <a:gd name="connsiteY8" fmla="*/ 6165850 h 6165850"/>
              <a:gd name="connsiteX9" fmla="*/ 4784441 w 5740400"/>
              <a:gd name="connsiteY9" fmla="*/ 6165850 h 6165850"/>
              <a:gd name="connsiteX10" fmla="*/ 3249613 w 5740400"/>
              <a:gd name="connsiteY10" fmla="*/ 6165850 h 6165850"/>
              <a:gd name="connsiteX11" fmla="*/ 960722 w 5740400"/>
              <a:gd name="connsiteY11" fmla="*/ 6165850 h 6165850"/>
              <a:gd name="connsiteX12" fmla="*/ 4763 w 5740400"/>
              <a:gd name="connsiteY12" fmla="*/ 5209891 h 6165850"/>
              <a:gd name="connsiteX13" fmla="*/ 4763 w 5740400"/>
              <a:gd name="connsiteY13" fmla="*/ 2093913 h 6165850"/>
              <a:gd name="connsiteX14" fmla="*/ 0 w 5740400"/>
              <a:gd name="connsiteY14" fmla="*/ 2093913 h 6165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740400" h="6165850">
                <a:moveTo>
                  <a:pt x="0" y="0"/>
                </a:moveTo>
                <a:lnTo>
                  <a:pt x="960722" y="0"/>
                </a:lnTo>
                <a:lnTo>
                  <a:pt x="4784441" y="0"/>
                </a:lnTo>
                <a:lnTo>
                  <a:pt x="5740400" y="0"/>
                </a:lnTo>
                <a:lnTo>
                  <a:pt x="5740400" y="955959"/>
                </a:lnTo>
                <a:lnTo>
                  <a:pt x="5740400" y="2093913"/>
                </a:lnTo>
                <a:lnTo>
                  <a:pt x="5740400" y="2660650"/>
                </a:lnTo>
                <a:lnTo>
                  <a:pt x="5740400" y="5209891"/>
                </a:lnTo>
                <a:lnTo>
                  <a:pt x="5740400" y="6165850"/>
                </a:lnTo>
                <a:lnTo>
                  <a:pt x="4784441" y="6165850"/>
                </a:lnTo>
                <a:lnTo>
                  <a:pt x="3249613" y="6165850"/>
                </a:lnTo>
                <a:lnTo>
                  <a:pt x="960722" y="6165850"/>
                </a:lnTo>
                <a:cubicBezTo>
                  <a:pt x="432760" y="6165850"/>
                  <a:pt x="4763" y="5737853"/>
                  <a:pt x="4763" y="5209891"/>
                </a:cubicBezTo>
                <a:lnTo>
                  <a:pt x="4763" y="2093913"/>
                </a:lnTo>
                <a:lnTo>
                  <a:pt x="0" y="2093913"/>
                </a:lnTo>
                <a:close/>
              </a:path>
            </a:pathLst>
          </a:custGeom>
          <a:solidFill>
            <a:schemeClr val="accent3">
              <a:lumMod val="95000"/>
            </a:schemeClr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66575985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Texti og mynd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255CB03B-D19A-0640-1C2A-0E1308CFE2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6363" y="368301"/>
            <a:ext cx="5153025" cy="2520950"/>
          </a:xfrm>
        </p:spPr>
        <p:txBody>
          <a:bodyPr anchor="b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45B6C4A-CF82-D423-6940-8D3693F4C8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6363" y="3249614"/>
            <a:ext cx="5153026" cy="2916236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AC75CBB-3E09-E71C-1992-616265DAAF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54326" y="6380171"/>
            <a:ext cx="687242" cy="256032"/>
          </a:xfrm>
          <a:prstGeom prst="rect">
            <a:avLst/>
          </a:prstGeom>
        </p:spPr>
      </p:pic>
      <p:sp>
        <p:nvSpPr>
          <p:cNvPr id="12" name="Freeform 11">
            <a:extLst>
              <a:ext uri="{FF2B5EF4-FFF2-40B4-BE49-F238E27FC236}">
                <a16:creationId xmlns:a16="http://schemas.microsoft.com/office/drawing/2014/main" id="{76F0B0AA-C198-CC7D-2871-25B37BD1520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0"/>
            <a:ext cx="5735639" cy="6165850"/>
          </a:xfrm>
          <a:custGeom>
            <a:avLst/>
            <a:gdLst>
              <a:gd name="connsiteX0" fmla="*/ 0 w 5735639"/>
              <a:gd name="connsiteY0" fmla="*/ 0 h 6165850"/>
              <a:gd name="connsiteX1" fmla="*/ 2964427 w 5735639"/>
              <a:gd name="connsiteY1" fmla="*/ 0 h 6165850"/>
              <a:gd name="connsiteX2" fmla="*/ 2964427 w 5735639"/>
              <a:gd name="connsiteY2" fmla="*/ 0 h 6165850"/>
              <a:gd name="connsiteX3" fmla="*/ 4779680 w 5735639"/>
              <a:gd name="connsiteY3" fmla="*/ 0 h 6165850"/>
              <a:gd name="connsiteX4" fmla="*/ 5735639 w 5735639"/>
              <a:gd name="connsiteY4" fmla="*/ 0 h 6165850"/>
              <a:gd name="connsiteX5" fmla="*/ 5735639 w 5735639"/>
              <a:gd name="connsiteY5" fmla="*/ 955959 h 6165850"/>
              <a:gd name="connsiteX6" fmla="*/ 5735639 w 5735639"/>
              <a:gd name="connsiteY6" fmla="*/ 1755775 h 6165850"/>
              <a:gd name="connsiteX7" fmla="*/ 5735639 w 5735639"/>
              <a:gd name="connsiteY7" fmla="*/ 5209891 h 6165850"/>
              <a:gd name="connsiteX8" fmla="*/ 4779680 w 5735639"/>
              <a:gd name="connsiteY8" fmla="*/ 6165850 h 6165850"/>
              <a:gd name="connsiteX9" fmla="*/ 2964427 w 5735639"/>
              <a:gd name="connsiteY9" fmla="*/ 6165850 h 6165850"/>
              <a:gd name="connsiteX10" fmla="*/ 955960 w 5735639"/>
              <a:gd name="connsiteY10" fmla="*/ 6165850 h 6165850"/>
              <a:gd name="connsiteX11" fmla="*/ 0 w 5735639"/>
              <a:gd name="connsiteY11" fmla="*/ 6165850 h 6165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735639" h="6165850">
                <a:moveTo>
                  <a:pt x="0" y="0"/>
                </a:moveTo>
                <a:lnTo>
                  <a:pt x="2964427" y="0"/>
                </a:lnTo>
                <a:lnTo>
                  <a:pt x="2964427" y="0"/>
                </a:lnTo>
                <a:lnTo>
                  <a:pt x="4779680" y="0"/>
                </a:lnTo>
                <a:lnTo>
                  <a:pt x="5735639" y="0"/>
                </a:lnTo>
                <a:lnTo>
                  <a:pt x="5735639" y="955959"/>
                </a:lnTo>
                <a:lnTo>
                  <a:pt x="5735639" y="1755775"/>
                </a:lnTo>
                <a:lnTo>
                  <a:pt x="5735639" y="5209891"/>
                </a:lnTo>
                <a:cubicBezTo>
                  <a:pt x="5735639" y="5737853"/>
                  <a:pt x="5307642" y="6165850"/>
                  <a:pt x="4779680" y="6165850"/>
                </a:cubicBezTo>
                <a:lnTo>
                  <a:pt x="2964427" y="6165850"/>
                </a:lnTo>
                <a:lnTo>
                  <a:pt x="955960" y="6165850"/>
                </a:lnTo>
                <a:lnTo>
                  <a:pt x="0" y="6165850"/>
                </a:lnTo>
                <a:close/>
              </a:path>
            </a:pathLst>
          </a:custGeom>
          <a:solidFill>
            <a:schemeClr val="accent3">
              <a:lumMod val="95000"/>
            </a:schemeClr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51857187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i og mynd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18570A5-7118-5008-C45A-0C32F0A0F9AA}"/>
              </a:ext>
            </a:extLst>
          </p:cNvPr>
          <p:cNvSpPr/>
          <p:nvPr/>
        </p:nvSpPr>
        <p:spPr>
          <a:xfrm>
            <a:off x="8143875" y="0"/>
            <a:ext cx="4048125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A5FA638-E432-CBD1-4C94-74C75C516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374" y="368301"/>
            <a:ext cx="7105513" cy="2520950"/>
          </a:xfrm>
        </p:spPr>
        <p:txBody>
          <a:bodyPr anchor="b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9030B27-0D2F-726D-1466-9DDBB2B1EB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374" y="3249614"/>
            <a:ext cx="7105514" cy="2916236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S" dirty="0"/>
          </a:p>
        </p:txBody>
      </p:sp>
      <p:pic>
        <p:nvPicPr>
          <p:cNvPr id="2" name="Picture 1" descr="A white letter p on a black background&#10;&#10;AI-generated content may be incorrect.">
            <a:extLst>
              <a:ext uri="{FF2B5EF4-FFF2-40B4-BE49-F238E27FC236}">
                <a16:creationId xmlns:a16="http://schemas.microsoft.com/office/drawing/2014/main" id="{AB4F00B0-658D-B21C-93FB-9FB08C268F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47975" y="6370964"/>
            <a:ext cx="701099" cy="275115"/>
          </a:xfrm>
          <a:prstGeom prst="rect">
            <a:avLst/>
          </a:prstGeom>
        </p:spPr>
      </p:pic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826D41A9-224F-B979-01C3-DB78165131C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646160" y="368300"/>
            <a:ext cx="2958466" cy="5797550"/>
          </a:xfrm>
        </p:spPr>
        <p:txBody>
          <a:bodyPr/>
          <a:lstStyle>
            <a:lvl1pPr>
              <a:buClr>
                <a:schemeClr val="accent3"/>
              </a:buClr>
              <a:defRPr>
                <a:solidFill>
                  <a:schemeClr val="accent3"/>
                </a:solidFill>
              </a:defRPr>
            </a:lvl1pPr>
            <a:lvl2pPr>
              <a:buClr>
                <a:schemeClr val="accent3"/>
              </a:buClr>
              <a:defRPr>
                <a:solidFill>
                  <a:schemeClr val="accent3"/>
                </a:solidFill>
              </a:defRPr>
            </a:lvl2pPr>
            <a:lvl3pPr>
              <a:buClr>
                <a:schemeClr val="accent3"/>
              </a:buClr>
              <a:defRPr>
                <a:solidFill>
                  <a:schemeClr val="accent3"/>
                </a:solidFill>
              </a:defRPr>
            </a:lvl3pPr>
            <a:lvl4pPr>
              <a:buClr>
                <a:schemeClr val="accent3"/>
              </a:buClr>
              <a:defRPr>
                <a:solidFill>
                  <a:schemeClr val="accent3"/>
                </a:solidFill>
              </a:defRPr>
            </a:lvl4pPr>
            <a:lvl5pPr>
              <a:buClr>
                <a:schemeClr val="accent3"/>
              </a:buClr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430370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rsíð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hape&#10;&#10;Description automatically generated">
            <a:extLst>
              <a:ext uri="{FF2B5EF4-FFF2-40B4-BE49-F238E27FC236}">
                <a16:creationId xmlns:a16="http://schemas.microsoft.com/office/drawing/2014/main" id="{E34DEB0F-A09E-70D0-361D-6177928A38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C8C1097E-7E1D-EE19-0F4D-C20D652BAE2D}"/>
              </a:ext>
            </a:extLst>
          </p:cNvPr>
          <p:cNvSpPr txBox="1">
            <a:spLocks/>
          </p:cNvSpPr>
          <p:nvPr/>
        </p:nvSpPr>
        <p:spPr>
          <a:xfrm>
            <a:off x="833122" y="2099436"/>
            <a:ext cx="8215628" cy="3151833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6000" b="0" i="0" kern="1200">
                <a:solidFill>
                  <a:schemeClr val="accent3"/>
                </a:solidFill>
                <a:latin typeface="+mj-lt"/>
                <a:ea typeface="Roboto Slab" pitchFamily="2" charset="0"/>
                <a:cs typeface="Sharp Slab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IS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DB7B58D5-4A19-E5F5-8DFC-08EC63AA573F}"/>
              </a:ext>
            </a:extLst>
          </p:cNvPr>
          <p:cNvSpPr txBox="1">
            <a:spLocks/>
          </p:cNvSpPr>
          <p:nvPr/>
        </p:nvSpPr>
        <p:spPr>
          <a:xfrm>
            <a:off x="833120" y="5529943"/>
            <a:ext cx="5442268" cy="63590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System Font Regular"/>
              <a:buNone/>
              <a:defRPr lang="en-GB" sz="1800" b="0" i="0" kern="1200">
                <a:solidFill>
                  <a:schemeClr val="accent3"/>
                </a:solidFill>
                <a:latin typeface="+mn-lt"/>
                <a:ea typeface="+mn-ea"/>
                <a:cs typeface="Arial Nova Light" panose="020B03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System Font Regular"/>
              <a:buNone/>
              <a:defRPr lang="en-GB" sz="2000" b="0" i="0" kern="1200">
                <a:solidFill>
                  <a:schemeClr val="accent1"/>
                </a:solidFill>
                <a:latin typeface="+mn-lt"/>
                <a:ea typeface="+mn-ea"/>
                <a:cs typeface="Arial Nova Light" panose="020B0304020202020204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System Font Regular"/>
              <a:buNone/>
              <a:defRPr lang="en-GB" sz="1800" b="0" i="0" kern="1200">
                <a:solidFill>
                  <a:schemeClr val="accent1"/>
                </a:solidFill>
                <a:latin typeface="+mn-lt"/>
                <a:ea typeface="+mn-ea"/>
                <a:cs typeface="Arial Nova Light" panose="020B0304020202020204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System Font Regular"/>
              <a:buNone/>
              <a:defRPr lang="en-GB" sz="1600" b="0" i="0" kern="1200">
                <a:solidFill>
                  <a:schemeClr val="accent1"/>
                </a:solidFill>
                <a:latin typeface="+mn-lt"/>
                <a:ea typeface="+mn-ea"/>
                <a:cs typeface="Arial Nova Light" panose="020B0304020202020204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System Font Regular"/>
              <a:buNone/>
              <a:defRPr lang="en-IS" sz="1600" b="0" i="0" kern="1200">
                <a:solidFill>
                  <a:schemeClr val="accent1"/>
                </a:solidFill>
                <a:latin typeface="+mn-lt"/>
                <a:ea typeface="+mn-ea"/>
                <a:cs typeface="Arial Nova Light" panose="020B030402020202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78218615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i og mynd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3B28FFE-2F24-651A-E66E-F988C31B448E}"/>
              </a:ext>
            </a:extLst>
          </p:cNvPr>
          <p:cNvSpPr/>
          <p:nvPr/>
        </p:nvSpPr>
        <p:spPr>
          <a:xfrm>
            <a:off x="8143875" y="0"/>
            <a:ext cx="4048125" cy="32496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688FAFC-D1A5-D71A-395B-710C43ED9BD1}"/>
              </a:ext>
            </a:extLst>
          </p:cNvPr>
          <p:cNvSpPr/>
          <p:nvPr/>
        </p:nvSpPr>
        <p:spPr>
          <a:xfrm>
            <a:off x="8143875" y="3249613"/>
            <a:ext cx="4048125" cy="360409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sp>
        <p:nvSpPr>
          <p:cNvPr id="2" name="Content Placeholder 6">
            <a:extLst>
              <a:ext uri="{FF2B5EF4-FFF2-40B4-BE49-F238E27FC236}">
                <a16:creationId xmlns:a16="http://schemas.microsoft.com/office/drawing/2014/main" id="{C6AACCF8-B4A8-1C47-1F84-11535312B05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510497" y="305038"/>
            <a:ext cx="3353334" cy="2639537"/>
          </a:xfrm>
        </p:spPr>
        <p:txBody>
          <a:bodyPr/>
          <a:lstStyle>
            <a:lvl1pPr>
              <a:buClr>
                <a:schemeClr val="accent3"/>
              </a:buClr>
              <a:defRPr>
                <a:solidFill>
                  <a:schemeClr val="accent3"/>
                </a:solidFill>
              </a:defRPr>
            </a:lvl1pPr>
            <a:lvl2pPr>
              <a:buClr>
                <a:schemeClr val="accent3"/>
              </a:buClr>
              <a:defRPr>
                <a:solidFill>
                  <a:schemeClr val="accent3"/>
                </a:solidFill>
              </a:defRPr>
            </a:lvl2pPr>
            <a:lvl3pPr>
              <a:buClr>
                <a:schemeClr val="accent3"/>
              </a:buClr>
              <a:defRPr>
                <a:solidFill>
                  <a:schemeClr val="accent3"/>
                </a:solidFill>
              </a:defRPr>
            </a:lvl3pPr>
            <a:lvl4pPr>
              <a:buClr>
                <a:schemeClr val="accent3"/>
              </a:buClr>
              <a:defRPr>
                <a:solidFill>
                  <a:schemeClr val="accent3"/>
                </a:solidFill>
              </a:defRPr>
            </a:lvl4pPr>
            <a:lvl5pPr>
              <a:buClr>
                <a:schemeClr val="accent3"/>
              </a:buClr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 dirty="0"/>
          </a:p>
        </p:txBody>
      </p:sp>
      <p:sp>
        <p:nvSpPr>
          <p:cNvPr id="4" name="Content Placeholder 6">
            <a:extLst>
              <a:ext uri="{FF2B5EF4-FFF2-40B4-BE49-F238E27FC236}">
                <a16:creationId xmlns:a16="http://schemas.microsoft.com/office/drawing/2014/main" id="{4364C864-B617-0586-A10D-75945E44C4C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510497" y="3586321"/>
            <a:ext cx="3353334" cy="2569210"/>
          </a:xfrm>
        </p:spPr>
        <p:txBody>
          <a:bodyPr/>
          <a:lstStyle>
            <a:lvl1pPr>
              <a:buClr>
                <a:schemeClr val="accent3"/>
              </a:buClr>
              <a:defRPr>
                <a:solidFill>
                  <a:schemeClr val="accent3"/>
                </a:solidFill>
              </a:defRPr>
            </a:lvl1pPr>
            <a:lvl2pPr>
              <a:buClr>
                <a:schemeClr val="accent3"/>
              </a:buClr>
              <a:defRPr>
                <a:solidFill>
                  <a:schemeClr val="accent3"/>
                </a:solidFill>
              </a:defRPr>
            </a:lvl2pPr>
            <a:lvl3pPr>
              <a:buClr>
                <a:schemeClr val="accent3"/>
              </a:buClr>
              <a:defRPr>
                <a:solidFill>
                  <a:schemeClr val="accent3"/>
                </a:solidFill>
              </a:defRPr>
            </a:lvl3pPr>
            <a:lvl4pPr>
              <a:buClr>
                <a:schemeClr val="accent3"/>
              </a:buClr>
              <a:defRPr>
                <a:solidFill>
                  <a:schemeClr val="accent3"/>
                </a:solidFill>
              </a:defRPr>
            </a:lvl4pPr>
            <a:lvl5pPr>
              <a:buClr>
                <a:schemeClr val="accent3"/>
              </a:buClr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CFC51B7-DC70-B918-B262-C1CA2FEE18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374" y="368301"/>
            <a:ext cx="7105513" cy="2520950"/>
          </a:xfrm>
        </p:spPr>
        <p:txBody>
          <a:bodyPr anchor="b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F6D76BF-CCA2-7751-975C-4D85994497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374" y="3249614"/>
            <a:ext cx="7105514" cy="2916236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S" dirty="0"/>
          </a:p>
        </p:txBody>
      </p:sp>
      <p:pic>
        <p:nvPicPr>
          <p:cNvPr id="3" name="Picture 2" descr="A white letter p on a black background&#10;&#10;AI-generated content may be incorrect.">
            <a:extLst>
              <a:ext uri="{FF2B5EF4-FFF2-40B4-BE49-F238E27FC236}">
                <a16:creationId xmlns:a16="http://schemas.microsoft.com/office/drawing/2014/main" id="{ECB950E2-5AFA-F7A0-D1D2-60A26D74BB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47975" y="6370964"/>
            <a:ext cx="701099" cy="275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81949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i og mynd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D73B161-553B-6BBC-65C4-58943A703CD6}"/>
              </a:ext>
            </a:extLst>
          </p:cNvPr>
          <p:cNvSpPr/>
          <p:nvPr/>
        </p:nvSpPr>
        <p:spPr>
          <a:xfrm>
            <a:off x="4175759" y="0"/>
            <a:ext cx="8016241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408D7CC-7CC0-5CD6-D8AB-EB065CCBA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374" y="375921"/>
            <a:ext cx="3293745" cy="2513329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403D27F-98BB-EA03-181E-FF2BB7050C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3367" y="3249614"/>
            <a:ext cx="3293744" cy="2916236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S" dirty="0"/>
          </a:p>
        </p:txBody>
      </p:sp>
      <p:pic>
        <p:nvPicPr>
          <p:cNvPr id="9" name="Picture 8" descr="A white letter p on a black background&#10;&#10;AI-generated content may be incorrect.">
            <a:extLst>
              <a:ext uri="{FF2B5EF4-FFF2-40B4-BE49-F238E27FC236}">
                <a16:creationId xmlns:a16="http://schemas.microsoft.com/office/drawing/2014/main" id="{0F23492D-254E-147F-26CD-838288441A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47975" y="6370964"/>
            <a:ext cx="701099" cy="275115"/>
          </a:xfrm>
          <a:prstGeom prst="rect">
            <a:avLst/>
          </a:prstGeom>
        </p:spPr>
      </p:pic>
      <p:sp>
        <p:nvSpPr>
          <p:cNvPr id="2" name="Content Placeholder 6">
            <a:extLst>
              <a:ext uri="{FF2B5EF4-FFF2-40B4-BE49-F238E27FC236}">
                <a16:creationId xmlns:a16="http://schemas.microsoft.com/office/drawing/2014/main" id="{240972B2-D391-9A68-E083-F8DD3AA5D70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704079" y="554242"/>
            <a:ext cx="6900547" cy="5611608"/>
          </a:xfrm>
        </p:spPr>
        <p:txBody>
          <a:bodyPr/>
          <a:lstStyle>
            <a:lvl1pPr>
              <a:buClr>
                <a:schemeClr val="accent3"/>
              </a:buClr>
              <a:defRPr>
                <a:solidFill>
                  <a:schemeClr val="accent3"/>
                </a:solidFill>
              </a:defRPr>
            </a:lvl1pPr>
            <a:lvl2pPr>
              <a:buClr>
                <a:schemeClr val="accent3"/>
              </a:buClr>
              <a:defRPr>
                <a:solidFill>
                  <a:schemeClr val="accent3"/>
                </a:solidFill>
              </a:defRPr>
            </a:lvl2pPr>
            <a:lvl3pPr>
              <a:buClr>
                <a:schemeClr val="accent3"/>
              </a:buClr>
              <a:defRPr>
                <a:solidFill>
                  <a:schemeClr val="accent3"/>
                </a:solidFill>
              </a:defRPr>
            </a:lvl3pPr>
            <a:lvl4pPr>
              <a:buClr>
                <a:schemeClr val="accent3"/>
              </a:buClr>
              <a:defRPr>
                <a:solidFill>
                  <a:schemeClr val="accent3"/>
                </a:solidFill>
              </a:defRPr>
            </a:lvl4pPr>
            <a:lvl5pPr>
              <a:buClr>
                <a:schemeClr val="accent3"/>
              </a:buClr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60096985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i og mynd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DE8851C-C2BE-D102-83E3-0FB0FEE530AC}"/>
              </a:ext>
            </a:extLst>
          </p:cNvPr>
          <p:cNvSpPr/>
          <p:nvPr/>
        </p:nvSpPr>
        <p:spPr>
          <a:xfrm>
            <a:off x="4175759" y="0"/>
            <a:ext cx="801624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FBB6DD0-C905-C034-02E5-B692290F64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374" y="375921"/>
            <a:ext cx="3293745" cy="1462927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8D1A3DF-0689-DAD1-061B-832F7EE558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3367" y="2130251"/>
            <a:ext cx="3293744" cy="4035599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S" dirty="0"/>
          </a:p>
        </p:txBody>
      </p:sp>
      <p:pic>
        <p:nvPicPr>
          <p:cNvPr id="8" name="Picture 7" descr="A white letter p on a black background&#10;&#10;AI-generated content may be incorrect.">
            <a:extLst>
              <a:ext uri="{FF2B5EF4-FFF2-40B4-BE49-F238E27FC236}">
                <a16:creationId xmlns:a16="http://schemas.microsoft.com/office/drawing/2014/main" id="{7D040540-8812-6AD3-A38C-89DB9156AE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47975" y="6370964"/>
            <a:ext cx="701099" cy="275115"/>
          </a:xfrm>
          <a:prstGeom prst="rect">
            <a:avLst/>
          </a:prstGeom>
        </p:spPr>
      </p:pic>
      <p:sp>
        <p:nvSpPr>
          <p:cNvPr id="2" name="Content Placeholder 6">
            <a:extLst>
              <a:ext uri="{FF2B5EF4-FFF2-40B4-BE49-F238E27FC236}">
                <a16:creationId xmlns:a16="http://schemas.microsoft.com/office/drawing/2014/main" id="{C4C86E57-A5CE-9188-85BF-D24E5189A70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704079" y="554242"/>
            <a:ext cx="6900547" cy="5611608"/>
          </a:xfrm>
        </p:spPr>
        <p:txBody>
          <a:bodyPr/>
          <a:lstStyle>
            <a:lvl1pPr>
              <a:buClr>
                <a:schemeClr val="accent3"/>
              </a:buClr>
              <a:defRPr>
                <a:solidFill>
                  <a:schemeClr val="accent3"/>
                </a:solidFill>
              </a:defRPr>
            </a:lvl1pPr>
            <a:lvl2pPr>
              <a:buClr>
                <a:schemeClr val="accent3"/>
              </a:buClr>
              <a:defRPr>
                <a:solidFill>
                  <a:schemeClr val="accent3"/>
                </a:solidFill>
              </a:defRPr>
            </a:lvl2pPr>
            <a:lvl3pPr>
              <a:buClr>
                <a:schemeClr val="accent3"/>
              </a:buClr>
              <a:defRPr>
                <a:solidFill>
                  <a:schemeClr val="accent3"/>
                </a:solidFill>
              </a:defRPr>
            </a:lvl3pPr>
            <a:lvl4pPr>
              <a:buClr>
                <a:schemeClr val="accent3"/>
              </a:buClr>
              <a:defRPr>
                <a:solidFill>
                  <a:schemeClr val="accent3"/>
                </a:solidFill>
              </a:defRPr>
            </a:lvl4pPr>
            <a:lvl5pPr>
              <a:buClr>
                <a:schemeClr val="accent3"/>
              </a:buClr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180128325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i og mynd 18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32ADA53-6201-5111-F252-AA907DDA054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6923" t="3474" r="1072" b="-1"/>
          <a:stretch/>
        </p:blipFill>
        <p:spPr>
          <a:xfrm>
            <a:off x="8149738" y="0"/>
            <a:ext cx="4042262" cy="68580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68C6F122-AE0D-A513-43F9-09137D1992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374" y="368301"/>
            <a:ext cx="7105513" cy="2520950"/>
          </a:xfrm>
        </p:spPr>
        <p:txBody>
          <a:bodyPr anchor="b"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EDE7DB4-8279-8C1C-298C-BBBAE26ADC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374" y="3249614"/>
            <a:ext cx="7105514" cy="2916236"/>
          </a:xfrm>
        </p:spPr>
        <p:txBody>
          <a:bodyPr/>
          <a:lstStyle>
            <a:lvl1pPr>
              <a:buClr>
                <a:schemeClr val="accent3"/>
              </a:buClr>
              <a:defRPr>
                <a:solidFill>
                  <a:schemeClr val="accent3"/>
                </a:solidFill>
              </a:defRPr>
            </a:lvl1pPr>
            <a:lvl2pPr>
              <a:buClr>
                <a:schemeClr val="accent3"/>
              </a:buClr>
              <a:defRPr>
                <a:solidFill>
                  <a:schemeClr val="accent3"/>
                </a:solidFill>
              </a:defRPr>
            </a:lvl2pPr>
            <a:lvl3pPr>
              <a:buClr>
                <a:schemeClr val="accent3"/>
              </a:buClr>
              <a:defRPr>
                <a:solidFill>
                  <a:schemeClr val="accent3"/>
                </a:solidFill>
              </a:defRPr>
            </a:lvl3pPr>
            <a:lvl4pPr>
              <a:buClr>
                <a:schemeClr val="accent3"/>
              </a:buClr>
              <a:defRPr>
                <a:solidFill>
                  <a:schemeClr val="accent3"/>
                </a:solidFill>
              </a:defRPr>
            </a:lvl4pPr>
            <a:lvl5pPr>
              <a:buClr>
                <a:schemeClr val="accent3"/>
              </a:buClr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S" dirty="0"/>
          </a:p>
        </p:txBody>
      </p:sp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C346DAFC-6641-9848-35E7-374ACB10EA3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510497" y="305038"/>
            <a:ext cx="3353334" cy="2639537"/>
          </a:xfrm>
        </p:spPr>
        <p:txBody>
          <a:bodyPr/>
          <a:lstStyle>
            <a:lvl1pPr>
              <a:buClr>
                <a:schemeClr val="accent3"/>
              </a:buClr>
              <a:defRPr>
                <a:solidFill>
                  <a:schemeClr val="accent3"/>
                </a:solidFill>
              </a:defRPr>
            </a:lvl1pPr>
            <a:lvl2pPr>
              <a:buClr>
                <a:schemeClr val="accent3"/>
              </a:buClr>
              <a:defRPr>
                <a:solidFill>
                  <a:schemeClr val="accent3"/>
                </a:solidFill>
              </a:defRPr>
            </a:lvl2pPr>
            <a:lvl3pPr>
              <a:buClr>
                <a:schemeClr val="accent3"/>
              </a:buClr>
              <a:defRPr>
                <a:solidFill>
                  <a:schemeClr val="accent3"/>
                </a:solidFill>
              </a:defRPr>
            </a:lvl3pPr>
            <a:lvl4pPr>
              <a:buClr>
                <a:schemeClr val="accent3"/>
              </a:buClr>
              <a:defRPr>
                <a:solidFill>
                  <a:schemeClr val="accent3"/>
                </a:solidFill>
              </a:defRPr>
            </a:lvl4pPr>
            <a:lvl5pPr>
              <a:buClr>
                <a:schemeClr val="accent3"/>
              </a:buClr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 dirty="0"/>
          </a:p>
        </p:txBody>
      </p:sp>
      <p:sp>
        <p:nvSpPr>
          <p:cNvPr id="9" name="Content Placeholder 6">
            <a:extLst>
              <a:ext uri="{FF2B5EF4-FFF2-40B4-BE49-F238E27FC236}">
                <a16:creationId xmlns:a16="http://schemas.microsoft.com/office/drawing/2014/main" id="{8DA8E79E-7AAE-F236-A816-2E95B5D107A5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510497" y="3586321"/>
            <a:ext cx="3353334" cy="2569210"/>
          </a:xfrm>
        </p:spPr>
        <p:txBody>
          <a:bodyPr/>
          <a:lstStyle>
            <a:lvl1pPr>
              <a:buClr>
                <a:schemeClr val="accent3"/>
              </a:buClr>
              <a:defRPr>
                <a:solidFill>
                  <a:schemeClr val="accent3"/>
                </a:solidFill>
              </a:defRPr>
            </a:lvl1pPr>
            <a:lvl2pPr>
              <a:buClr>
                <a:schemeClr val="accent3"/>
              </a:buClr>
              <a:defRPr>
                <a:solidFill>
                  <a:schemeClr val="accent3"/>
                </a:solidFill>
              </a:defRPr>
            </a:lvl2pPr>
            <a:lvl3pPr>
              <a:buClr>
                <a:schemeClr val="accent3"/>
              </a:buClr>
              <a:defRPr>
                <a:solidFill>
                  <a:schemeClr val="accent3"/>
                </a:solidFill>
              </a:defRPr>
            </a:lvl3pPr>
            <a:lvl4pPr>
              <a:buClr>
                <a:schemeClr val="accent3"/>
              </a:buClr>
              <a:defRPr>
                <a:solidFill>
                  <a:schemeClr val="accent3"/>
                </a:solidFill>
              </a:defRPr>
            </a:lvl4pPr>
            <a:lvl5pPr>
              <a:buClr>
                <a:schemeClr val="accent3"/>
              </a:buClr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419675648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exti og mynd 4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32ADA53-6201-5111-F252-AA907DDA054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3692"/>
          <a:stretch/>
        </p:blipFill>
        <p:spPr>
          <a:xfrm>
            <a:off x="4107766" y="0"/>
            <a:ext cx="8084234" cy="6858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E584940D-3E90-A437-3934-E6FCB9393C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374" y="375921"/>
            <a:ext cx="3293745" cy="2513329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B35397-6395-D1D2-E79C-55DE6A28D8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3367" y="3249614"/>
            <a:ext cx="3293744" cy="2916236"/>
          </a:xfrm>
        </p:spPr>
        <p:txBody>
          <a:bodyPr/>
          <a:lstStyle>
            <a:lvl1pPr>
              <a:buClr>
                <a:schemeClr val="accent3"/>
              </a:buClr>
              <a:defRPr>
                <a:solidFill>
                  <a:schemeClr val="accent3"/>
                </a:solidFill>
              </a:defRPr>
            </a:lvl1pPr>
            <a:lvl2pPr>
              <a:buClr>
                <a:schemeClr val="accent3"/>
              </a:buClr>
              <a:defRPr>
                <a:solidFill>
                  <a:schemeClr val="accent3"/>
                </a:solidFill>
              </a:defRPr>
            </a:lvl2pPr>
            <a:lvl3pPr>
              <a:buClr>
                <a:schemeClr val="accent3"/>
              </a:buClr>
              <a:defRPr>
                <a:solidFill>
                  <a:schemeClr val="accent3"/>
                </a:solidFill>
              </a:defRPr>
            </a:lvl3pPr>
            <a:lvl4pPr>
              <a:buClr>
                <a:schemeClr val="accent3"/>
              </a:buClr>
              <a:defRPr>
                <a:solidFill>
                  <a:schemeClr val="accent3"/>
                </a:solidFill>
              </a:defRPr>
            </a:lvl4pPr>
            <a:lvl5pPr>
              <a:buClr>
                <a:schemeClr val="accent3"/>
              </a:buClr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8851117-8C8E-81B7-0B4C-D4A11FD79A6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608513" y="375920"/>
            <a:ext cx="7146925" cy="2692718"/>
          </a:xfrm>
        </p:spPr>
        <p:txBody>
          <a:bodyPr/>
          <a:lstStyle>
            <a:lvl1pPr>
              <a:buClr>
                <a:schemeClr val="accent3"/>
              </a:buClr>
              <a:defRPr>
                <a:solidFill>
                  <a:schemeClr val="accent3"/>
                </a:solidFill>
              </a:defRPr>
            </a:lvl1pPr>
            <a:lvl2pPr>
              <a:buClr>
                <a:schemeClr val="accent3"/>
              </a:buClr>
              <a:defRPr>
                <a:solidFill>
                  <a:schemeClr val="accent3"/>
                </a:solidFill>
              </a:defRPr>
            </a:lvl2pPr>
            <a:lvl3pPr>
              <a:buClr>
                <a:schemeClr val="accent3"/>
              </a:buClr>
              <a:defRPr>
                <a:solidFill>
                  <a:schemeClr val="accent3"/>
                </a:solidFill>
              </a:defRPr>
            </a:lvl3pPr>
            <a:lvl4pPr>
              <a:buClr>
                <a:schemeClr val="accent3"/>
              </a:buClr>
              <a:defRPr>
                <a:solidFill>
                  <a:schemeClr val="accent3"/>
                </a:solidFill>
              </a:defRPr>
            </a:lvl4pPr>
            <a:lvl5pPr>
              <a:buClr>
                <a:schemeClr val="accent3"/>
              </a:buClr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 dirty="0"/>
          </a:p>
        </p:txBody>
      </p:sp>
      <p:sp>
        <p:nvSpPr>
          <p:cNvPr id="9" name="Content Placeholder 6">
            <a:extLst>
              <a:ext uri="{FF2B5EF4-FFF2-40B4-BE49-F238E27FC236}">
                <a16:creationId xmlns:a16="http://schemas.microsoft.com/office/drawing/2014/main" id="{950AA2A8-7494-D776-BAE8-0DE9E4596870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608513" y="3724238"/>
            <a:ext cx="7146925" cy="2692718"/>
          </a:xfrm>
        </p:spPr>
        <p:txBody>
          <a:bodyPr/>
          <a:lstStyle>
            <a:lvl1pPr>
              <a:buClr>
                <a:schemeClr val="accent3"/>
              </a:buClr>
              <a:defRPr>
                <a:solidFill>
                  <a:schemeClr val="accent3"/>
                </a:solidFill>
              </a:defRPr>
            </a:lvl1pPr>
            <a:lvl2pPr>
              <a:buClr>
                <a:schemeClr val="accent3"/>
              </a:buClr>
              <a:defRPr>
                <a:solidFill>
                  <a:schemeClr val="accent3"/>
                </a:solidFill>
              </a:defRPr>
            </a:lvl2pPr>
            <a:lvl3pPr>
              <a:buClr>
                <a:schemeClr val="accent3"/>
              </a:buClr>
              <a:defRPr>
                <a:solidFill>
                  <a:schemeClr val="accent3"/>
                </a:solidFill>
              </a:defRPr>
            </a:lvl3pPr>
            <a:lvl4pPr>
              <a:buClr>
                <a:schemeClr val="accent3"/>
              </a:buClr>
              <a:defRPr>
                <a:solidFill>
                  <a:schemeClr val="accent3"/>
                </a:solidFill>
              </a:defRPr>
            </a:lvl4pPr>
            <a:lvl5pPr>
              <a:buClr>
                <a:schemeClr val="accent3"/>
              </a:buClr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171827104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manburður 1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9673797-83E0-AB24-4951-9E829905D5F2}"/>
              </a:ext>
            </a:extLst>
          </p:cNvPr>
          <p:cNvSpPr/>
          <p:nvPr/>
        </p:nvSpPr>
        <p:spPr>
          <a:xfrm>
            <a:off x="-1588" y="0"/>
            <a:ext cx="4065656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93A6549-D9F3-622D-946D-3E22C5F12587}"/>
              </a:ext>
            </a:extLst>
          </p:cNvPr>
          <p:cNvSpPr/>
          <p:nvPr/>
        </p:nvSpPr>
        <p:spPr>
          <a:xfrm>
            <a:off x="4062378" y="0"/>
            <a:ext cx="4065656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pic>
        <p:nvPicPr>
          <p:cNvPr id="13" name="Picture 12" descr="A white letter p on a black background&#10;&#10;AI-generated content may be incorrect.">
            <a:extLst>
              <a:ext uri="{FF2B5EF4-FFF2-40B4-BE49-F238E27FC236}">
                <a16:creationId xmlns:a16="http://schemas.microsoft.com/office/drawing/2014/main" id="{B99677C8-029C-98FC-CD89-C9ADA45595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47975" y="6370964"/>
            <a:ext cx="701099" cy="275115"/>
          </a:xfrm>
          <a:prstGeom prst="rect">
            <a:avLst/>
          </a:prstGeom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16A48CDB-30DE-59CF-67C6-BA898E2AC760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485606" y="375444"/>
            <a:ext cx="3213100" cy="5797551"/>
          </a:xfrm>
        </p:spPr>
        <p:txBody>
          <a:bodyPr/>
          <a:lstStyle>
            <a:lvl1pPr>
              <a:buClr>
                <a:schemeClr val="accent3"/>
              </a:buClr>
              <a:defRPr>
                <a:solidFill>
                  <a:schemeClr val="accent3"/>
                </a:solidFill>
              </a:defRPr>
            </a:lvl1pPr>
            <a:lvl2pPr>
              <a:buClr>
                <a:schemeClr val="accent3"/>
              </a:buClr>
              <a:defRPr>
                <a:solidFill>
                  <a:schemeClr val="accent3"/>
                </a:solidFill>
              </a:defRPr>
            </a:lvl2pPr>
            <a:lvl3pPr>
              <a:buClr>
                <a:schemeClr val="accent3"/>
              </a:buClr>
              <a:defRPr>
                <a:solidFill>
                  <a:schemeClr val="accent3"/>
                </a:solidFill>
              </a:defRPr>
            </a:lvl3pPr>
            <a:lvl4pPr>
              <a:buClr>
                <a:schemeClr val="accent3"/>
              </a:buClr>
              <a:defRPr>
                <a:solidFill>
                  <a:schemeClr val="accent3"/>
                </a:solidFill>
              </a:defRPr>
            </a:lvl4pPr>
            <a:lvl5pPr>
              <a:buClr>
                <a:schemeClr val="accent3"/>
              </a:buClr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AA99AD-326B-A5D1-7C55-7FBC04334CF3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8395869" y="375444"/>
            <a:ext cx="3213100" cy="5797551"/>
          </a:xfrm>
        </p:spPr>
        <p:txBody>
          <a:bodyPr/>
          <a:lstStyle>
            <a:lvl1pPr>
              <a:buClr>
                <a:schemeClr val="accent3"/>
              </a:buClr>
              <a:defRPr>
                <a:solidFill>
                  <a:schemeClr val="accent3"/>
                </a:solidFill>
              </a:defRPr>
            </a:lvl1pPr>
            <a:lvl2pPr>
              <a:buClr>
                <a:schemeClr val="accent3"/>
              </a:buClr>
              <a:defRPr>
                <a:solidFill>
                  <a:schemeClr val="accent3"/>
                </a:solidFill>
              </a:defRPr>
            </a:lvl2pPr>
            <a:lvl3pPr>
              <a:buClr>
                <a:schemeClr val="accent3"/>
              </a:buClr>
              <a:defRPr>
                <a:solidFill>
                  <a:schemeClr val="accent3"/>
                </a:solidFill>
              </a:defRPr>
            </a:lvl3pPr>
            <a:lvl4pPr>
              <a:buClr>
                <a:schemeClr val="accent3"/>
              </a:buClr>
              <a:defRPr>
                <a:solidFill>
                  <a:schemeClr val="accent3"/>
                </a:solidFill>
              </a:defRPr>
            </a:lvl4pPr>
            <a:lvl5pPr>
              <a:buClr>
                <a:schemeClr val="accent3"/>
              </a:buClr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4194FF2-16DC-8434-7CD4-E0CA45DAADE8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87375" y="375444"/>
            <a:ext cx="3213100" cy="57975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372057809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manburður 15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AAAA64E-FFE2-0B85-15AB-52E83964AA29}"/>
              </a:ext>
            </a:extLst>
          </p:cNvPr>
          <p:cNvSpPr/>
          <p:nvPr/>
        </p:nvSpPr>
        <p:spPr>
          <a:xfrm>
            <a:off x="-1588" y="0"/>
            <a:ext cx="4065656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54EB7BA-C559-E9E2-6A9D-082BA6118408}"/>
              </a:ext>
            </a:extLst>
          </p:cNvPr>
          <p:cNvSpPr/>
          <p:nvPr/>
        </p:nvSpPr>
        <p:spPr>
          <a:xfrm>
            <a:off x="4062378" y="0"/>
            <a:ext cx="4065656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pic>
        <p:nvPicPr>
          <p:cNvPr id="12" name="Picture 11" descr="A white letter p on a black background&#10;&#10;AI-generated content may be incorrect.">
            <a:extLst>
              <a:ext uri="{FF2B5EF4-FFF2-40B4-BE49-F238E27FC236}">
                <a16:creationId xmlns:a16="http://schemas.microsoft.com/office/drawing/2014/main" id="{DAC9D00C-67BE-10D2-5BCC-55255D2F8D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47975" y="6370964"/>
            <a:ext cx="701099" cy="275115"/>
          </a:xfrm>
          <a:prstGeom prst="rect">
            <a:avLst/>
          </a:prstGeom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C4CE8335-D1BE-31FB-9587-BDE1D3C2CA9B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485606" y="375444"/>
            <a:ext cx="3213100" cy="5797551"/>
          </a:xfrm>
        </p:spPr>
        <p:txBody>
          <a:bodyPr/>
          <a:lstStyle>
            <a:lvl1pPr>
              <a:buClr>
                <a:schemeClr val="accent3"/>
              </a:buClr>
              <a:defRPr>
                <a:solidFill>
                  <a:schemeClr val="accent3"/>
                </a:solidFill>
              </a:defRPr>
            </a:lvl1pPr>
            <a:lvl2pPr>
              <a:buClr>
                <a:schemeClr val="accent3"/>
              </a:buClr>
              <a:defRPr>
                <a:solidFill>
                  <a:schemeClr val="accent3"/>
                </a:solidFill>
              </a:defRPr>
            </a:lvl2pPr>
            <a:lvl3pPr>
              <a:buClr>
                <a:schemeClr val="accent3"/>
              </a:buClr>
              <a:defRPr>
                <a:solidFill>
                  <a:schemeClr val="accent3"/>
                </a:solidFill>
              </a:defRPr>
            </a:lvl3pPr>
            <a:lvl4pPr>
              <a:buClr>
                <a:schemeClr val="accent3"/>
              </a:buClr>
              <a:defRPr>
                <a:solidFill>
                  <a:schemeClr val="accent3"/>
                </a:solidFill>
              </a:defRPr>
            </a:lvl4pPr>
            <a:lvl5pPr>
              <a:buClr>
                <a:schemeClr val="accent3"/>
              </a:buClr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0AB769-CB30-76AA-77EC-951C541DFBE3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8395869" y="375444"/>
            <a:ext cx="3213100" cy="5797551"/>
          </a:xfrm>
        </p:spPr>
        <p:txBody>
          <a:bodyPr/>
          <a:lstStyle>
            <a:lvl1pPr>
              <a:buClr>
                <a:schemeClr val="accent3"/>
              </a:buClr>
              <a:defRPr>
                <a:solidFill>
                  <a:schemeClr val="accent3"/>
                </a:solidFill>
              </a:defRPr>
            </a:lvl1pPr>
            <a:lvl2pPr>
              <a:buClr>
                <a:schemeClr val="accent3"/>
              </a:buClr>
              <a:defRPr>
                <a:solidFill>
                  <a:schemeClr val="accent3"/>
                </a:solidFill>
              </a:defRPr>
            </a:lvl2pPr>
            <a:lvl3pPr>
              <a:buClr>
                <a:schemeClr val="accent3"/>
              </a:buClr>
              <a:defRPr>
                <a:solidFill>
                  <a:schemeClr val="accent3"/>
                </a:solidFill>
              </a:defRPr>
            </a:lvl3pPr>
            <a:lvl4pPr>
              <a:buClr>
                <a:schemeClr val="accent3"/>
              </a:buClr>
              <a:defRPr>
                <a:solidFill>
                  <a:schemeClr val="accent3"/>
                </a:solidFill>
              </a:defRPr>
            </a:lvl4pPr>
            <a:lvl5pPr>
              <a:buClr>
                <a:schemeClr val="accent3"/>
              </a:buClr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F0BB16E-A726-96FF-B12E-634B359D3DE8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87375" y="375444"/>
            <a:ext cx="3213100" cy="57975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417430216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manburður 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BE693B9-918D-187E-1EB2-562DE0CE7022}"/>
              </a:ext>
            </a:extLst>
          </p:cNvPr>
          <p:cNvSpPr/>
          <p:nvPr/>
        </p:nvSpPr>
        <p:spPr>
          <a:xfrm>
            <a:off x="-1588" y="0"/>
            <a:ext cx="4065656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D07735E-9C7A-7B2B-40FA-BFEB3B061933}"/>
              </a:ext>
            </a:extLst>
          </p:cNvPr>
          <p:cNvSpPr/>
          <p:nvPr/>
        </p:nvSpPr>
        <p:spPr>
          <a:xfrm>
            <a:off x="4062378" y="0"/>
            <a:ext cx="4065656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pic>
        <p:nvPicPr>
          <p:cNvPr id="10" name="Picture 9" descr="A white letter p on a black background&#10;&#10;AI-generated content may be incorrect.">
            <a:extLst>
              <a:ext uri="{FF2B5EF4-FFF2-40B4-BE49-F238E27FC236}">
                <a16:creationId xmlns:a16="http://schemas.microsoft.com/office/drawing/2014/main" id="{981C1EF7-EA7A-1C4A-E925-5BD1AA94BC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47975" y="6370964"/>
            <a:ext cx="701099" cy="275115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BDE5A27-6C6B-9AF0-BB1A-42699EEE47FF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485606" y="375444"/>
            <a:ext cx="3213100" cy="5797551"/>
          </a:xfrm>
        </p:spPr>
        <p:txBody>
          <a:bodyPr/>
          <a:lstStyle>
            <a:lvl1pPr>
              <a:buClr>
                <a:schemeClr val="accent3"/>
              </a:buClr>
              <a:defRPr>
                <a:solidFill>
                  <a:schemeClr val="accent3"/>
                </a:solidFill>
              </a:defRPr>
            </a:lvl1pPr>
            <a:lvl2pPr>
              <a:buClr>
                <a:schemeClr val="accent3"/>
              </a:buClr>
              <a:defRPr>
                <a:solidFill>
                  <a:schemeClr val="accent3"/>
                </a:solidFill>
              </a:defRPr>
            </a:lvl2pPr>
            <a:lvl3pPr>
              <a:buClr>
                <a:schemeClr val="accent3"/>
              </a:buClr>
              <a:defRPr>
                <a:solidFill>
                  <a:schemeClr val="accent3"/>
                </a:solidFill>
              </a:defRPr>
            </a:lvl3pPr>
            <a:lvl4pPr>
              <a:buClr>
                <a:schemeClr val="accent3"/>
              </a:buClr>
              <a:defRPr>
                <a:solidFill>
                  <a:schemeClr val="accent3"/>
                </a:solidFill>
              </a:defRPr>
            </a:lvl4pPr>
            <a:lvl5pPr>
              <a:buClr>
                <a:schemeClr val="accent3"/>
              </a:buClr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512A49F-DFFE-D41D-01D6-777064FC69A6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8395869" y="375444"/>
            <a:ext cx="3213100" cy="5797551"/>
          </a:xfrm>
        </p:spPr>
        <p:txBody>
          <a:bodyPr/>
          <a:lstStyle>
            <a:lvl1pPr>
              <a:buClr>
                <a:schemeClr val="accent3"/>
              </a:buClr>
              <a:defRPr>
                <a:solidFill>
                  <a:schemeClr val="accent3"/>
                </a:solidFill>
              </a:defRPr>
            </a:lvl1pPr>
            <a:lvl2pPr>
              <a:buClr>
                <a:schemeClr val="accent3"/>
              </a:buClr>
              <a:defRPr>
                <a:solidFill>
                  <a:schemeClr val="accent3"/>
                </a:solidFill>
              </a:defRPr>
            </a:lvl2pPr>
            <a:lvl3pPr>
              <a:buClr>
                <a:schemeClr val="accent3"/>
              </a:buClr>
              <a:defRPr>
                <a:solidFill>
                  <a:schemeClr val="accent3"/>
                </a:solidFill>
              </a:defRPr>
            </a:lvl3pPr>
            <a:lvl4pPr>
              <a:buClr>
                <a:schemeClr val="accent3"/>
              </a:buClr>
              <a:defRPr>
                <a:solidFill>
                  <a:schemeClr val="accent3"/>
                </a:solidFill>
              </a:defRPr>
            </a:lvl4pPr>
            <a:lvl5pPr>
              <a:buClr>
                <a:schemeClr val="accent3"/>
              </a:buClr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CB3A965B-85FF-AA6D-1A48-64602DCDB478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87375" y="375444"/>
            <a:ext cx="3213100" cy="5797551"/>
          </a:xfrm>
        </p:spPr>
        <p:txBody>
          <a:bodyPr/>
          <a:lstStyle>
            <a:lvl1pPr>
              <a:buClr>
                <a:schemeClr val="accent3"/>
              </a:buClr>
              <a:defRPr>
                <a:solidFill>
                  <a:schemeClr val="accent3"/>
                </a:solidFill>
              </a:defRPr>
            </a:lvl1pPr>
            <a:lvl2pPr>
              <a:buClr>
                <a:schemeClr val="accent3"/>
              </a:buClr>
              <a:defRPr>
                <a:solidFill>
                  <a:schemeClr val="accent3"/>
                </a:solidFill>
              </a:defRPr>
            </a:lvl2pPr>
            <a:lvl3pPr>
              <a:buClr>
                <a:schemeClr val="accent3"/>
              </a:buClr>
              <a:defRPr>
                <a:solidFill>
                  <a:schemeClr val="accent3"/>
                </a:solidFill>
              </a:defRPr>
            </a:lvl3pPr>
            <a:lvl4pPr>
              <a:buClr>
                <a:schemeClr val="accent3"/>
              </a:buClr>
              <a:defRPr>
                <a:solidFill>
                  <a:schemeClr val="accent3"/>
                </a:solidFill>
              </a:defRPr>
            </a:lvl4pPr>
            <a:lvl5pPr>
              <a:buClr>
                <a:schemeClr val="accent3"/>
              </a:buClr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78320858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manburður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443D4F3-A1AE-3C00-C3E2-4777FFCCD924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485606" y="375444"/>
            <a:ext cx="3213100" cy="57975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397F01E-025D-EC24-B9EA-8F12BD692B40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8395869" y="375444"/>
            <a:ext cx="3213100" cy="57975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739450F-E085-CEE8-A5AE-E7C8D57376A2}"/>
              </a:ext>
            </a:extLst>
          </p:cNvPr>
          <p:cNvCxnSpPr>
            <a:cxnSpLocks/>
          </p:cNvCxnSpPr>
          <p:nvPr/>
        </p:nvCxnSpPr>
        <p:spPr>
          <a:xfrm>
            <a:off x="8046798" y="375445"/>
            <a:ext cx="0" cy="5790405"/>
          </a:xfrm>
          <a:prstGeom prst="line">
            <a:avLst/>
          </a:prstGeom>
          <a:ln w="127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1886DFA-6B04-C06B-694A-8E279DA6D9F2}"/>
              </a:ext>
            </a:extLst>
          </p:cNvPr>
          <p:cNvCxnSpPr>
            <a:cxnSpLocks/>
          </p:cNvCxnSpPr>
          <p:nvPr/>
        </p:nvCxnSpPr>
        <p:spPr>
          <a:xfrm>
            <a:off x="4145297" y="375445"/>
            <a:ext cx="0" cy="5790405"/>
          </a:xfrm>
          <a:prstGeom prst="line">
            <a:avLst/>
          </a:prstGeom>
          <a:ln w="127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B94DC8-7887-1260-5278-2AE1BA7FEC0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87375" y="375444"/>
            <a:ext cx="3213100" cy="57975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B938A4B-59B0-372D-1E27-EF06E447DF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38064" y="6380171"/>
            <a:ext cx="719766" cy="256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35511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manburður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D586C03-1244-EC0D-F787-EB5E916486B4}"/>
              </a:ext>
            </a:extLst>
          </p:cNvPr>
          <p:cNvCxnSpPr>
            <a:cxnSpLocks/>
          </p:cNvCxnSpPr>
          <p:nvPr/>
        </p:nvCxnSpPr>
        <p:spPr>
          <a:xfrm>
            <a:off x="8046798" y="375445"/>
            <a:ext cx="0" cy="5790405"/>
          </a:xfrm>
          <a:prstGeom prst="line">
            <a:avLst/>
          </a:prstGeom>
          <a:ln w="127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F0DFA0B-D487-BFE9-259E-23784C30FB16}"/>
              </a:ext>
            </a:extLst>
          </p:cNvPr>
          <p:cNvCxnSpPr>
            <a:cxnSpLocks/>
          </p:cNvCxnSpPr>
          <p:nvPr/>
        </p:nvCxnSpPr>
        <p:spPr>
          <a:xfrm>
            <a:off x="4145297" y="375445"/>
            <a:ext cx="0" cy="5790405"/>
          </a:xfrm>
          <a:prstGeom prst="line">
            <a:avLst/>
          </a:prstGeom>
          <a:ln w="127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BD5BBC5D-99ED-50CA-BBFF-52CC05EA590F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485606" y="375444"/>
            <a:ext cx="3213100" cy="57975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B35B42-7AD2-C7A5-1A34-E7409EBEC0BD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8395869" y="375444"/>
            <a:ext cx="3213100" cy="57975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3B86589-4E9D-50A1-8F36-BADE9F35E4EF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87375" y="375444"/>
            <a:ext cx="3213100" cy="57975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ECDECE2-842E-A959-4ABF-A081454D40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38064" y="6380171"/>
            <a:ext cx="719766" cy="256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5818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rsíð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32ADA53-6201-5111-F252-AA907DDA054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3CFAA041-6AE3-F89E-0C05-A5E72C17BC67}"/>
              </a:ext>
            </a:extLst>
          </p:cNvPr>
          <p:cNvSpPr txBox="1">
            <a:spLocks/>
          </p:cNvSpPr>
          <p:nvPr/>
        </p:nvSpPr>
        <p:spPr>
          <a:xfrm>
            <a:off x="833122" y="2099436"/>
            <a:ext cx="8215628" cy="3151833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6000" b="0" i="0" kern="1200">
                <a:solidFill>
                  <a:schemeClr val="accent3"/>
                </a:solidFill>
                <a:latin typeface="+mj-lt"/>
                <a:ea typeface="Roboto Slab" pitchFamily="2" charset="0"/>
                <a:cs typeface="Sharp Slab" pitchFamily="2" charset="77"/>
              </a:defRPr>
            </a:lvl1pPr>
          </a:lstStyle>
          <a:p>
            <a:r>
              <a:rPr lang="en-GB" dirty="0">
                <a:solidFill>
                  <a:schemeClr val="tx1"/>
                </a:solidFill>
              </a:rPr>
              <a:t>Click to edit Master title style</a:t>
            </a:r>
            <a:endParaRPr lang="en-IS" dirty="0">
              <a:solidFill>
                <a:schemeClr val="tx1"/>
              </a:solidFill>
            </a:endParaRP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3FEDB34C-E656-EBC2-DCDB-FB7829BD9CBA}"/>
              </a:ext>
            </a:extLst>
          </p:cNvPr>
          <p:cNvSpPr txBox="1">
            <a:spLocks/>
          </p:cNvSpPr>
          <p:nvPr/>
        </p:nvSpPr>
        <p:spPr>
          <a:xfrm>
            <a:off x="833120" y="5529943"/>
            <a:ext cx="5442268" cy="63590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System Font Regular"/>
              <a:buNone/>
              <a:defRPr lang="en-GB" sz="1800" b="0" i="0" kern="1200">
                <a:solidFill>
                  <a:schemeClr val="accent3"/>
                </a:solidFill>
                <a:latin typeface="+mn-lt"/>
                <a:ea typeface="+mn-ea"/>
                <a:cs typeface="Arial Nova Light" panose="020B03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System Font Regular"/>
              <a:buNone/>
              <a:defRPr lang="en-GB" sz="2000" b="0" i="0" kern="1200">
                <a:solidFill>
                  <a:schemeClr val="accent1"/>
                </a:solidFill>
                <a:latin typeface="+mn-lt"/>
                <a:ea typeface="+mn-ea"/>
                <a:cs typeface="Arial Nova Light" panose="020B0304020202020204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System Font Regular"/>
              <a:buNone/>
              <a:defRPr lang="en-GB" sz="1800" b="0" i="0" kern="1200">
                <a:solidFill>
                  <a:schemeClr val="accent1"/>
                </a:solidFill>
                <a:latin typeface="+mn-lt"/>
                <a:ea typeface="+mn-ea"/>
                <a:cs typeface="Arial Nova Light" panose="020B0304020202020204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System Font Regular"/>
              <a:buNone/>
              <a:defRPr lang="en-GB" sz="1600" b="0" i="0" kern="1200">
                <a:solidFill>
                  <a:schemeClr val="accent1"/>
                </a:solidFill>
                <a:latin typeface="+mn-lt"/>
                <a:ea typeface="+mn-ea"/>
                <a:cs typeface="Arial Nova Light" panose="020B0304020202020204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System Font Regular"/>
              <a:buNone/>
              <a:defRPr lang="en-IS" sz="1600" b="0" i="0" kern="1200">
                <a:solidFill>
                  <a:schemeClr val="accent1"/>
                </a:solidFill>
                <a:latin typeface="+mn-lt"/>
                <a:ea typeface="+mn-ea"/>
                <a:cs typeface="Arial Nova Light" panose="020B030402020202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chemeClr val="accent1"/>
                </a:solidFill>
              </a:rPr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8690608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manburður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nk cloud with a black background&#10;&#10;Description automatically generated">
            <a:extLst>
              <a:ext uri="{FF2B5EF4-FFF2-40B4-BE49-F238E27FC236}">
                <a16:creationId xmlns:a16="http://schemas.microsoft.com/office/drawing/2014/main" id="{576FB9E2-1A13-C662-B848-972F4901BF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50239">
            <a:off x="8217389" y="2938150"/>
            <a:ext cx="4235975" cy="4235975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FB4B41A-DEA3-EA3D-48D5-10C57836F9EF}"/>
              </a:ext>
            </a:extLst>
          </p:cNvPr>
          <p:cNvCxnSpPr>
            <a:cxnSpLocks/>
          </p:cNvCxnSpPr>
          <p:nvPr/>
        </p:nvCxnSpPr>
        <p:spPr>
          <a:xfrm>
            <a:off x="8046798" y="375445"/>
            <a:ext cx="0" cy="3357106"/>
          </a:xfrm>
          <a:prstGeom prst="line">
            <a:avLst/>
          </a:prstGeom>
          <a:ln w="127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D1857B5-C42C-726F-0CA2-2E1E1CD0C7F7}"/>
              </a:ext>
            </a:extLst>
          </p:cNvPr>
          <p:cNvCxnSpPr>
            <a:cxnSpLocks/>
          </p:cNvCxnSpPr>
          <p:nvPr/>
        </p:nvCxnSpPr>
        <p:spPr>
          <a:xfrm>
            <a:off x="4145297" y="375445"/>
            <a:ext cx="0" cy="5790405"/>
          </a:xfrm>
          <a:prstGeom prst="line">
            <a:avLst/>
          </a:prstGeom>
          <a:ln w="127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118BFA1D-9BC2-EC9F-4580-CE1B7E137C7E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485606" y="375444"/>
            <a:ext cx="3213100" cy="57975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BA5860-1243-631D-1149-14C46811760A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8395869" y="375444"/>
            <a:ext cx="3213100" cy="32580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25EC512-7AB9-46F5-78D0-4A79E871EF99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87375" y="375444"/>
            <a:ext cx="3213100" cy="57975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27407C1-64D9-4A63-737F-82EF9DA86F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38064" y="6380171"/>
            <a:ext cx="719766" cy="256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95831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manburður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nk cloud with a black background&#10;&#10;Description automatically generated">
            <a:extLst>
              <a:ext uri="{FF2B5EF4-FFF2-40B4-BE49-F238E27FC236}">
                <a16:creationId xmlns:a16="http://schemas.microsoft.com/office/drawing/2014/main" id="{C5745D8C-5D72-5E45-4B7C-1C3671D7ACD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047" t="20822" r="7838" b="22131"/>
          <a:stretch/>
        </p:blipFill>
        <p:spPr>
          <a:xfrm rot="586664">
            <a:off x="1231596" y="3889748"/>
            <a:ext cx="3774897" cy="2416465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1E726BFE-68B1-7C9A-5605-8C17FEE330EA}"/>
              </a:ext>
            </a:extLst>
          </p:cNvPr>
          <p:cNvCxnSpPr>
            <a:cxnSpLocks/>
          </p:cNvCxnSpPr>
          <p:nvPr/>
        </p:nvCxnSpPr>
        <p:spPr>
          <a:xfrm>
            <a:off x="3259291" y="375445"/>
            <a:ext cx="0" cy="3465035"/>
          </a:xfrm>
          <a:prstGeom prst="line">
            <a:avLst/>
          </a:prstGeom>
          <a:ln w="127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671ADD20-1970-0CC9-9E24-4777A2154636}"/>
              </a:ext>
            </a:extLst>
          </p:cNvPr>
          <p:cNvCxnSpPr>
            <a:cxnSpLocks/>
          </p:cNvCxnSpPr>
          <p:nvPr/>
        </p:nvCxnSpPr>
        <p:spPr>
          <a:xfrm>
            <a:off x="6095078" y="375445"/>
            <a:ext cx="0" cy="5790405"/>
          </a:xfrm>
          <a:prstGeom prst="line">
            <a:avLst/>
          </a:prstGeom>
          <a:ln w="127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3E03CD9C-35F1-B73E-8CE4-748607D7150B}"/>
              </a:ext>
            </a:extLst>
          </p:cNvPr>
          <p:cNvCxnSpPr>
            <a:cxnSpLocks/>
          </p:cNvCxnSpPr>
          <p:nvPr/>
        </p:nvCxnSpPr>
        <p:spPr>
          <a:xfrm>
            <a:off x="8928571" y="375445"/>
            <a:ext cx="0" cy="5790405"/>
          </a:xfrm>
          <a:prstGeom prst="line">
            <a:avLst/>
          </a:prstGeom>
          <a:ln w="127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74155C0A-EF9E-6ADD-3685-7D774031342B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3425101" y="375444"/>
            <a:ext cx="2510283" cy="346503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FBE776-976F-D35A-81D5-116DAC9DCC76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6238313" y="375444"/>
            <a:ext cx="2510283" cy="579040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AB3818F-C7DA-512E-084D-5B6B7A4F3038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572164" y="375445"/>
            <a:ext cx="2510283" cy="346503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5946C55-C389-C62E-7954-E64756EF4BD2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9089797" y="375444"/>
            <a:ext cx="2510283" cy="579040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D41810A-B8CE-477C-DC90-5E3697C9D3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38064" y="6380171"/>
            <a:ext cx="719766" cy="256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02039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manburður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265A954-9CAA-78EC-8DFB-E3AFE71A969C}"/>
              </a:ext>
            </a:extLst>
          </p:cNvPr>
          <p:cNvCxnSpPr>
            <a:cxnSpLocks/>
          </p:cNvCxnSpPr>
          <p:nvPr/>
        </p:nvCxnSpPr>
        <p:spPr>
          <a:xfrm>
            <a:off x="3259291" y="375445"/>
            <a:ext cx="0" cy="5790405"/>
          </a:xfrm>
          <a:prstGeom prst="line">
            <a:avLst/>
          </a:prstGeom>
          <a:ln w="127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23800AA-DE14-6FCC-43F9-304CE6C96B67}"/>
              </a:ext>
            </a:extLst>
          </p:cNvPr>
          <p:cNvCxnSpPr>
            <a:cxnSpLocks/>
          </p:cNvCxnSpPr>
          <p:nvPr/>
        </p:nvCxnSpPr>
        <p:spPr>
          <a:xfrm>
            <a:off x="6110068" y="375445"/>
            <a:ext cx="0" cy="5790405"/>
          </a:xfrm>
          <a:prstGeom prst="line">
            <a:avLst/>
          </a:prstGeom>
          <a:ln w="127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A67EF60-7703-C0DD-0BC6-7BDD9F0ACD39}"/>
              </a:ext>
            </a:extLst>
          </p:cNvPr>
          <p:cNvCxnSpPr>
            <a:cxnSpLocks/>
          </p:cNvCxnSpPr>
          <p:nvPr/>
        </p:nvCxnSpPr>
        <p:spPr>
          <a:xfrm>
            <a:off x="8928571" y="375445"/>
            <a:ext cx="0" cy="5790405"/>
          </a:xfrm>
          <a:prstGeom prst="line">
            <a:avLst/>
          </a:prstGeom>
          <a:ln w="127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738E2EC3-27DC-0CEC-A8B4-FA69D62C3D59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3425101" y="375444"/>
            <a:ext cx="2510283" cy="57904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3CC925-5267-3B59-A927-D466BC525933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6238313" y="375444"/>
            <a:ext cx="2510283" cy="579040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2CD971D-4B8A-ADB5-E3F6-42B2678263C0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572164" y="375445"/>
            <a:ext cx="2510283" cy="57904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FAC629D-C589-F3A6-7551-8D545A59B1F8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9089797" y="375444"/>
            <a:ext cx="2510283" cy="579040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69DE703-FEAE-401D-729B-E8FDA1673F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38064" y="6380171"/>
            <a:ext cx="719766" cy="256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07639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manburður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04513476-3B7C-E987-1DB1-28A448D2F4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38064" y="6380171"/>
            <a:ext cx="719766" cy="256032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2E9B003-922C-ACDF-5C8C-BC8067A47C1D}"/>
              </a:ext>
            </a:extLst>
          </p:cNvPr>
          <p:cNvCxnSpPr>
            <a:cxnSpLocks/>
          </p:cNvCxnSpPr>
          <p:nvPr/>
        </p:nvCxnSpPr>
        <p:spPr>
          <a:xfrm>
            <a:off x="3259291" y="375445"/>
            <a:ext cx="0" cy="5790405"/>
          </a:xfrm>
          <a:prstGeom prst="line">
            <a:avLst/>
          </a:prstGeom>
          <a:ln w="127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99D5A3C-D601-D1E9-90D6-CDCE6DA88E31}"/>
              </a:ext>
            </a:extLst>
          </p:cNvPr>
          <p:cNvCxnSpPr>
            <a:cxnSpLocks/>
          </p:cNvCxnSpPr>
          <p:nvPr/>
        </p:nvCxnSpPr>
        <p:spPr>
          <a:xfrm>
            <a:off x="6110068" y="375445"/>
            <a:ext cx="0" cy="5790405"/>
          </a:xfrm>
          <a:prstGeom prst="line">
            <a:avLst/>
          </a:prstGeom>
          <a:ln w="127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39632F0-EAA2-8FFC-16F5-7F4EA18FA06D}"/>
              </a:ext>
            </a:extLst>
          </p:cNvPr>
          <p:cNvCxnSpPr>
            <a:cxnSpLocks/>
          </p:cNvCxnSpPr>
          <p:nvPr/>
        </p:nvCxnSpPr>
        <p:spPr>
          <a:xfrm>
            <a:off x="8928571" y="375445"/>
            <a:ext cx="0" cy="5790405"/>
          </a:xfrm>
          <a:prstGeom prst="line">
            <a:avLst/>
          </a:prstGeom>
          <a:ln w="127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FA62A68C-193E-1CE8-13F4-A7658D36E97B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3425101" y="375444"/>
            <a:ext cx="2510283" cy="57904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68B115-D085-A2D0-A43F-299E990FEEB4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6238313" y="375444"/>
            <a:ext cx="2510283" cy="579040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18A6BB4-1730-01C7-F6A3-9A2213F6D014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572164" y="375445"/>
            <a:ext cx="2510283" cy="57904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8EBC94B-B723-29FB-8A56-67988442B133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9089797" y="375444"/>
            <a:ext cx="2510283" cy="579040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63825708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manburður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4A4A869-B4B3-D8A6-4095-152B88B3FCE4}"/>
              </a:ext>
            </a:extLst>
          </p:cNvPr>
          <p:cNvCxnSpPr>
            <a:cxnSpLocks/>
          </p:cNvCxnSpPr>
          <p:nvPr/>
        </p:nvCxnSpPr>
        <p:spPr>
          <a:xfrm>
            <a:off x="2719645" y="375445"/>
            <a:ext cx="0" cy="5790405"/>
          </a:xfrm>
          <a:prstGeom prst="line">
            <a:avLst/>
          </a:prstGeom>
          <a:ln w="127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82CD0ED-6342-9306-3F95-DA0F4074CF8A}"/>
              </a:ext>
            </a:extLst>
          </p:cNvPr>
          <p:cNvCxnSpPr>
            <a:cxnSpLocks/>
          </p:cNvCxnSpPr>
          <p:nvPr/>
        </p:nvCxnSpPr>
        <p:spPr>
          <a:xfrm>
            <a:off x="4970815" y="375445"/>
            <a:ext cx="0" cy="5790405"/>
          </a:xfrm>
          <a:prstGeom prst="line">
            <a:avLst/>
          </a:prstGeom>
          <a:ln w="127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8DAF05F-CD5E-E7BE-85F4-0D4F02FCEBA7}"/>
              </a:ext>
            </a:extLst>
          </p:cNvPr>
          <p:cNvCxnSpPr>
            <a:cxnSpLocks/>
          </p:cNvCxnSpPr>
          <p:nvPr/>
        </p:nvCxnSpPr>
        <p:spPr>
          <a:xfrm>
            <a:off x="9495239" y="375445"/>
            <a:ext cx="0" cy="5790405"/>
          </a:xfrm>
          <a:prstGeom prst="line">
            <a:avLst/>
          </a:prstGeom>
          <a:ln w="127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70429270-9434-276C-AF21-D5F5C2F9B97D}"/>
              </a:ext>
            </a:extLst>
          </p:cNvPr>
          <p:cNvCxnSpPr>
            <a:cxnSpLocks/>
          </p:cNvCxnSpPr>
          <p:nvPr/>
        </p:nvCxnSpPr>
        <p:spPr>
          <a:xfrm>
            <a:off x="7230802" y="375445"/>
            <a:ext cx="0" cy="5790405"/>
          </a:xfrm>
          <a:prstGeom prst="line">
            <a:avLst/>
          </a:prstGeom>
          <a:ln w="127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142AF10-17A5-B8EF-F88E-2285AC11A413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572165" y="375444"/>
            <a:ext cx="1975813" cy="579040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48BB351-4F3B-153D-AC2F-E26F22BE4A55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2858165" y="375444"/>
            <a:ext cx="1975813" cy="579040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7A65956-93CC-6A3B-AE7B-93F425AB0318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5108070" y="375444"/>
            <a:ext cx="1975813" cy="579040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444AE83-424F-2504-D57C-432CA749928D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7382039" y="375444"/>
            <a:ext cx="1975813" cy="579040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2F1795D-46C2-56E9-C970-D1EF4433EF42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9631944" y="375444"/>
            <a:ext cx="1975813" cy="579040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5553CA0-1F49-1918-7864-957F724B9B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38064" y="6380171"/>
            <a:ext cx="719766" cy="256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35003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manburður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8BF9B18-4AA2-863A-AD53-680B99C2F196}"/>
              </a:ext>
            </a:extLst>
          </p:cNvPr>
          <p:cNvCxnSpPr>
            <a:cxnSpLocks/>
          </p:cNvCxnSpPr>
          <p:nvPr/>
        </p:nvCxnSpPr>
        <p:spPr>
          <a:xfrm>
            <a:off x="2719645" y="375445"/>
            <a:ext cx="0" cy="5790405"/>
          </a:xfrm>
          <a:prstGeom prst="line">
            <a:avLst/>
          </a:prstGeom>
          <a:ln w="127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5BF60F2-D01E-3ED5-821A-46B45954D368}"/>
              </a:ext>
            </a:extLst>
          </p:cNvPr>
          <p:cNvCxnSpPr>
            <a:cxnSpLocks/>
          </p:cNvCxnSpPr>
          <p:nvPr/>
        </p:nvCxnSpPr>
        <p:spPr>
          <a:xfrm>
            <a:off x="4970815" y="375445"/>
            <a:ext cx="0" cy="5790405"/>
          </a:xfrm>
          <a:prstGeom prst="line">
            <a:avLst/>
          </a:prstGeom>
          <a:ln w="127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9C4D496-FD2F-6205-EB5F-FB7DAB269A3C}"/>
              </a:ext>
            </a:extLst>
          </p:cNvPr>
          <p:cNvCxnSpPr>
            <a:cxnSpLocks/>
          </p:cNvCxnSpPr>
          <p:nvPr/>
        </p:nvCxnSpPr>
        <p:spPr>
          <a:xfrm>
            <a:off x="9483207" y="375445"/>
            <a:ext cx="0" cy="5790405"/>
          </a:xfrm>
          <a:prstGeom prst="line">
            <a:avLst/>
          </a:prstGeom>
          <a:ln w="127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69B76B1-B67F-4623-E601-47F4615F4955}"/>
              </a:ext>
            </a:extLst>
          </p:cNvPr>
          <p:cNvCxnSpPr>
            <a:cxnSpLocks/>
          </p:cNvCxnSpPr>
          <p:nvPr/>
        </p:nvCxnSpPr>
        <p:spPr>
          <a:xfrm>
            <a:off x="7230802" y="375445"/>
            <a:ext cx="0" cy="5790405"/>
          </a:xfrm>
          <a:prstGeom prst="line">
            <a:avLst/>
          </a:prstGeom>
          <a:ln w="127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FDF2E7CB-ED04-9250-0515-E7537759803F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572165" y="375444"/>
            <a:ext cx="1975813" cy="579040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421B46-64EB-CA3F-39C5-B7FB8A7739DE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2858165" y="375444"/>
            <a:ext cx="1975813" cy="579040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56CE2A1-8D69-4D3D-AAC2-510BF2B3B615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5108070" y="375444"/>
            <a:ext cx="1975813" cy="579040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54E1436-1594-2A65-981A-5CE311E8448F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7382039" y="375444"/>
            <a:ext cx="1975813" cy="579040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F62076B-3B08-7C96-CDCA-B1AF0DDA10F8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9631944" y="375444"/>
            <a:ext cx="1975813" cy="579040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9EF33CF-4FB2-58E8-B66D-DCFDFAFEEC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38064" y="6380171"/>
            <a:ext cx="719766" cy="256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9349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extaglæra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>
            <a:extLst>
              <a:ext uri="{FF2B5EF4-FFF2-40B4-BE49-F238E27FC236}">
                <a16:creationId xmlns:a16="http://schemas.microsoft.com/office/drawing/2014/main" id="{C46FE9F8-86DD-2932-913E-487A4128059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174010 w 12192000"/>
              <a:gd name="connsiteY0" fmla="*/ 355959 h 6858000"/>
              <a:gd name="connsiteX1" fmla="*/ 10970315 w 12192000"/>
              <a:gd name="connsiteY1" fmla="*/ 559654 h 6858000"/>
              <a:gd name="connsiteX2" fmla="*/ 10970315 w 12192000"/>
              <a:gd name="connsiteY2" fmla="*/ 907468 h 6858000"/>
              <a:gd name="connsiteX3" fmla="*/ 11175068 w 12192000"/>
              <a:gd name="connsiteY3" fmla="*/ 1112220 h 6858000"/>
              <a:gd name="connsiteX4" fmla="*/ 11987244 w 12192000"/>
              <a:gd name="connsiteY4" fmla="*/ 1112220 h 6858000"/>
              <a:gd name="connsiteX5" fmla="*/ 12191997 w 12192000"/>
              <a:gd name="connsiteY5" fmla="*/ 1316973 h 6858000"/>
              <a:gd name="connsiteX6" fmla="*/ 12191997 w 12192000"/>
              <a:gd name="connsiteY6" fmla="*/ 1316947 h 6858000"/>
              <a:gd name="connsiteX7" fmla="*/ 12191997 w 12192000"/>
              <a:gd name="connsiteY7" fmla="*/ 355959 h 6858000"/>
              <a:gd name="connsiteX8" fmla="*/ 0 w 12192000"/>
              <a:gd name="connsiteY8" fmla="*/ 0 h 6858000"/>
              <a:gd name="connsiteX9" fmla="*/ 6096000 w 12192000"/>
              <a:gd name="connsiteY9" fmla="*/ 0 h 6858000"/>
              <a:gd name="connsiteX10" fmla="*/ 6978650 w 12192000"/>
              <a:gd name="connsiteY10" fmla="*/ 0 h 6858000"/>
              <a:gd name="connsiteX11" fmla="*/ 12192000 w 12192000"/>
              <a:gd name="connsiteY11" fmla="*/ 0 h 6858000"/>
              <a:gd name="connsiteX12" fmla="*/ 12192000 w 12192000"/>
              <a:gd name="connsiteY12" fmla="*/ 6858000 h 6858000"/>
              <a:gd name="connsiteX13" fmla="*/ 6978650 w 12192000"/>
              <a:gd name="connsiteY13" fmla="*/ 6858000 h 6858000"/>
              <a:gd name="connsiteX14" fmla="*/ 6096000 w 12192000"/>
              <a:gd name="connsiteY14" fmla="*/ 6858000 h 6858000"/>
              <a:gd name="connsiteX15" fmla="*/ 0 w 12192000"/>
              <a:gd name="connsiteY1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192000" h="6858000">
                <a:moveTo>
                  <a:pt x="11174010" y="355959"/>
                </a:moveTo>
                <a:cubicBezTo>
                  <a:pt x="11061511" y="355959"/>
                  <a:pt x="10970315" y="447155"/>
                  <a:pt x="10970315" y="559654"/>
                </a:cubicBezTo>
                <a:lnTo>
                  <a:pt x="10970315" y="907468"/>
                </a:lnTo>
                <a:cubicBezTo>
                  <a:pt x="10970315" y="1020560"/>
                  <a:pt x="11062001" y="1112220"/>
                  <a:pt x="11175068" y="1112220"/>
                </a:cubicBezTo>
                <a:lnTo>
                  <a:pt x="11987244" y="1112220"/>
                </a:lnTo>
                <a:cubicBezTo>
                  <a:pt x="12100336" y="1112220"/>
                  <a:pt x="12191997" y="1203906"/>
                  <a:pt x="12191997" y="1316973"/>
                </a:cubicBezTo>
                <a:lnTo>
                  <a:pt x="12191997" y="1316947"/>
                </a:lnTo>
                <a:lnTo>
                  <a:pt x="12191997" y="355959"/>
                </a:lnTo>
                <a:close/>
                <a:moveTo>
                  <a:pt x="0" y="0"/>
                </a:moveTo>
                <a:lnTo>
                  <a:pt x="6096000" y="0"/>
                </a:lnTo>
                <a:lnTo>
                  <a:pt x="6978650" y="0"/>
                </a:lnTo>
                <a:lnTo>
                  <a:pt x="12192000" y="0"/>
                </a:lnTo>
                <a:lnTo>
                  <a:pt x="12192000" y="6858000"/>
                </a:lnTo>
                <a:lnTo>
                  <a:pt x="6978650" y="6858000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3">
              <a:lumMod val="95000"/>
            </a:schemeClr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is-I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2B3AD3D-1D08-D607-F08E-72CD8E8A31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674" y="2178424"/>
            <a:ext cx="7363985" cy="2026610"/>
          </a:xfrm>
        </p:spPr>
        <p:txBody>
          <a:bodyPr anchor="ctr">
            <a:noAutofit/>
          </a:bodyPr>
          <a:lstStyle>
            <a:lvl1pPr>
              <a:defRPr sz="6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S"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9ED9E0DE-ECD5-3E04-00D4-A0F18C07D5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02464" y="320653"/>
            <a:ext cx="1289536" cy="1031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5012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extaglæra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2430D16-E3DD-5899-AFF7-148C587593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54326" y="6380171"/>
            <a:ext cx="687242" cy="256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4328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extaglæra 6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letter p on a black background&#10;&#10;AI-generated content may be incorrect.">
            <a:extLst>
              <a:ext uri="{FF2B5EF4-FFF2-40B4-BE49-F238E27FC236}">
                <a16:creationId xmlns:a16="http://schemas.microsoft.com/office/drawing/2014/main" id="{0EB97914-8ACF-B218-2BE2-DD0E05D98D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47975" y="6370964"/>
            <a:ext cx="701099" cy="275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8462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aglæra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2B3AD3D-1D08-D607-F08E-72CD8E8A31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674" y="368300"/>
            <a:ext cx="11016743" cy="1081088"/>
          </a:xfrm>
        </p:spPr>
        <p:txBody>
          <a:bodyPr anchor="b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S" dirty="0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470AC2BB-74D0-4E94-F45A-1ACBAFDF60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6166" y="1730478"/>
            <a:ext cx="11008459" cy="44353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BA7AB3C-B600-0AA2-256A-3C4F735E57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54326" y="6380171"/>
            <a:ext cx="687242" cy="256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862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aglæra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letter p on a black background&#10;&#10;AI-generated content may be incorrect.">
            <a:extLst>
              <a:ext uri="{FF2B5EF4-FFF2-40B4-BE49-F238E27FC236}">
                <a16:creationId xmlns:a16="http://schemas.microsoft.com/office/drawing/2014/main" id="{5B59F65E-AACA-E2B8-A07A-A069E4BD99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47975" y="6370964"/>
            <a:ext cx="701099" cy="275115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3A19AFA8-3F69-71C9-A648-750F1F72FC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674" y="368300"/>
            <a:ext cx="11016743" cy="1081088"/>
          </a:xfrm>
        </p:spPr>
        <p:txBody>
          <a:bodyPr anchor="b"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907A2B4-46EA-8E5E-6019-5996D4AE15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6166" y="1730478"/>
            <a:ext cx="11008459" cy="4435372"/>
          </a:xfrm>
        </p:spPr>
        <p:txBody>
          <a:bodyPr/>
          <a:lstStyle>
            <a:lvl1pPr>
              <a:buClr>
                <a:schemeClr val="accent3"/>
              </a:buClr>
              <a:defRPr>
                <a:solidFill>
                  <a:schemeClr val="accent3"/>
                </a:solidFill>
              </a:defRPr>
            </a:lvl1pPr>
            <a:lvl2pPr>
              <a:buClr>
                <a:schemeClr val="accent3"/>
              </a:buClr>
              <a:defRPr>
                <a:solidFill>
                  <a:schemeClr val="accent3"/>
                </a:solidFill>
              </a:defRPr>
            </a:lvl2pPr>
            <a:lvl3pPr>
              <a:buClr>
                <a:schemeClr val="accent3"/>
              </a:buClr>
              <a:defRPr>
                <a:solidFill>
                  <a:schemeClr val="accent3"/>
                </a:solidFill>
              </a:defRPr>
            </a:lvl3pPr>
            <a:lvl4pPr>
              <a:buClr>
                <a:schemeClr val="accent3"/>
              </a:buClr>
              <a:defRPr>
                <a:solidFill>
                  <a:schemeClr val="accent3"/>
                </a:solidFill>
              </a:defRPr>
            </a:lvl4pPr>
            <a:lvl5pPr>
              <a:buClr>
                <a:schemeClr val="accent3"/>
              </a:buClr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S" dirty="0"/>
          </a:p>
        </p:txBody>
      </p:sp>
    </p:spTree>
    <p:extLst>
      <p:ext uri="{BB962C8B-B14F-4D97-AF65-F5344CB8AC3E}">
        <p14:creationId xmlns:p14="http://schemas.microsoft.com/office/powerpoint/2010/main" val="41961692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theme" Target="../theme/theme1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B4E1B60-BE8B-0BB2-1D37-05C28628FD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167" y="376926"/>
            <a:ext cx="11017252" cy="132238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E4EB37-78E1-8B85-5DA0-C019E1E53A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6166" y="1915063"/>
            <a:ext cx="11017251" cy="425078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F0D0B3-8632-7A5F-F658-57E51E435D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581400" y="6356350"/>
            <a:ext cx="25146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EF56BA20-4F21-1D41-AD8B-D3E2EB79AD7F}" type="slidenum">
              <a:rPr lang="en-IS" smtClean="0"/>
              <a:pPr/>
              <a:t>‹#›</a:t>
            </a:fld>
            <a:endParaRPr lang="en-I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49C2E10-A674-339E-8298-90CEBA252B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87375" y="6356350"/>
            <a:ext cx="299402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50582EDD-A20A-2248-B8E2-50BD3A47E6EE}" type="datetimeFigureOut">
              <a:rPr lang="en-IS" smtClean="0"/>
              <a:pPr/>
              <a:t>05/26/2025</a:t>
            </a:fld>
            <a:endParaRPr lang="en-IS" dirty="0"/>
          </a:p>
        </p:txBody>
      </p:sp>
    </p:spTree>
    <p:extLst>
      <p:ext uri="{BB962C8B-B14F-4D97-AF65-F5344CB8AC3E}">
        <p14:creationId xmlns:p14="http://schemas.microsoft.com/office/powerpoint/2010/main" val="3096891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9" r:id="rId1"/>
    <p:sldLayoutId id="2147484136" r:id="rId2"/>
    <p:sldLayoutId id="2147484137" r:id="rId3"/>
    <p:sldLayoutId id="2147484138" r:id="rId4"/>
    <p:sldLayoutId id="2147484162" r:id="rId5"/>
    <p:sldLayoutId id="2147484151" r:id="rId6"/>
    <p:sldLayoutId id="2147484172" r:id="rId7"/>
    <p:sldLayoutId id="2147484076" r:id="rId8"/>
    <p:sldLayoutId id="2147483981" r:id="rId9"/>
    <p:sldLayoutId id="2147483982" r:id="rId10"/>
    <p:sldLayoutId id="2147484091" r:id="rId11"/>
    <p:sldLayoutId id="2147484103" r:id="rId12"/>
    <p:sldLayoutId id="2147484092" r:id="rId13"/>
    <p:sldLayoutId id="2147484104" r:id="rId14"/>
    <p:sldLayoutId id="2147484122" r:id="rId15"/>
    <p:sldLayoutId id="2147484101" r:id="rId16"/>
    <p:sldLayoutId id="2147484102" r:id="rId17"/>
    <p:sldLayoutId id="2147484153" r:id="rId18"/>
    <p:sldLayoutId id="2147484155" r:id="rId19"/>
    <p:sldLayoutId id="2147484154" r:id="rId20"/>
    <p:sldLayoutId id="2147484090" r:id="rId21"/>
    <p:sldLayoutId id="2147484156" r:id="rId22"/>
    <p:sldLayoutId id="2147484152" r:id="rId23"/>
    <p:sldLayoutId id="2147484160" r:id="rId24"/>
    <p:sldLayoutId id="2147484157" r:id="rId25"/>
    <p:sldLayoutId id="2147484159" r:id="rId26"/>
    <p:sldLayoutId id="2147484173" r:id="rId27"/>
    <p:sldLayoutId id="2147484158" r:id="rId28"/>
    <p:sldLayoutId id="2147484078" r:id="rId29"/>
    <p:sldLayoutId id="2147484081" r:id="rId30"/>
    <p:sldLayoutId id="2147484082" r:id="rId31"/>
    <p:sldLayoutId id="2147484083" r:id="rId32"/>
    <p:sldLayoutId id="2147484119" r:id="rId33"/>
    <p:sldLayoutId id="2147484120" r:id="rId34"/>
    <p:sldLayoutId id="2147484141" r:id="rId35"/>
    <p:sldLayoutId id="2147484106" r:id="rId36"/>
    <p:sldLayoutId id="2147484143" r:id="rId37"/>
    <p:sldLayoutId id="2147484146" r:id="rId38"/>
    <p:sldLayoutId id="2147484093" r:id="rId39"/>
    <p:sldLayoutId id="2147484149" r:id="rId40"/>
    <p:sldLayoutId id="2147484150" r:id="rId41"/>
    <p:sldLayoutId id="2147484094" r:id="rId42"/>
    <p:sldLayoutId id="2147484147" r:id="rId43"/>
    <p:sldLayoutId id="2147484148" r:id="rId44"/>
    <p:sldLayoutId id="2147484095" r:id="rId4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+mj-lt"/>
          <a:ea typeface="Roboto Slab" pitchFamily="2" charset="0"/>
          <a:cs typeface="Sharp Slab" pitchFamily="2" charset="77"/>
        </a:defRPr>
      </a:lvl1pPr>
    </p:titleStyle>
    <p:bodyStyle>
      <a:lvl1pPr marL="302400" indent="-300600" algn="l" defTabSz="914400" rtl="0" eaLnBrk="1" latinLnBrk="0" hangingPunct="1">
        <a:lnSpc>
          <a:spcPct val="100000"/>
        </a:lnSpc>
        <a:spcBef>
          <a:spcPts val="600"/>
        </a:spcBef>
        <a:buClr>
          <a:schemeClr val="bg1"/>
        </a:buClr>
        <a:buFont typeface="System Font Regular"/>
        <a:buChar char="–"/>
        <a:defRPr lang="en-GB" sz="1800" b="0" i="0" kern="1200" dirty="0">
          <a:solidFill>
            <a:schemeClr val="accent1"/>
          </a:solidFill>
          <a:latin typeface="+mn-lt"/>
          <a:ea typeface="+mn-ea"/>
          <a:cs typeface="Arial Nova Light" panose="020B0304020202020204" pitchFamily="34" charset="0"/>
        </a:defRPr>
      </a:lvl1pPr>
      <a:lvl2pPr marL="685800" indent="-300600" algn="l" defTabSz="914400" rtl="0" eaLnBrk="1" latinLnBrk="0" hangingPunct="1">
        <a:lnSpc>
          <a:spcPct val="100000"/>
        </a:lnSpc>
        <a:spcBef>
          <a:spcPts val="600"/>
        </a:spcBef>
        <a:buClr>
          <a:schemeClr val="bg1"/>
        </a:buClr>
        <a:buFont typeface="System Font Regular"/>
        <a:buChar char="−"/>
        <a:defRPr lang="en-GB" sz="1600" b="0" i="0" kern="1200" dirty="0">
          <a:solidFill>
            <a:schemeClr val="accent1"/>
          </a:solidFill>
          <a:latin typeface="+mn-lt"/>
          <a:ea typeface="+mn-ea"/>
          <a:cs typeface="Arial Nova Light" panose="020B0304020202020204" pitchFamily="34" charset="0"/>
        </a:defRPr>
      </a:lvl2pPr>
      <a:lvl3pPr marL="1143000" indent="-300600" algn="l" defTabSz="914400" rtl="0" eaLnBrk="1" latinLnBrk="0" hangingPunct="1">
        <a:lnSpc>
          <a:spcPct val="100000"/>
        </a:lnSpc>
        <a:spcBef>
          <a:spcPts val="600"/>
        </a:spcBef>
        <a:buClr>
          <a:schemeClr val="bg1"/>
        </a:buClr>
        <a:buFont typeface="System Font Regular"/>
        <a:buChar char="–"/>
        <a:defRPr lang="en-GB" sz="1600" b="0" i="0" kern="1200" dirty="0">
          <a:solidFill>
            <a:schemeClr val="accent1"/>
          </a:solidFill>
          <a:latin typeface="+mn-lt"/>
          <a:ea typeface="+mn-ea"/>
          <a:cs typeface="Arial Nova Light" panose="020B0304020202020204" pitchFamily="34" charset="0"/>
        </a:defRPr>
      </a:lvl3pPr>
      <a:lvl4pPr marL="1600200" indent="-300600" algn="l" defTabSz="914400" rtl="0" eaLnBrk="1" latinLnBrk="0" hangingPunct="1">
        <a:lnSpc>
          <a:spcPct val="100000"/>
        </a:lnSpc>
        <a:spcBef>
          <a:spcPts val="600"/>
        </a:spcBef>
        <a:buClr>
          <a:schemeClr val="bg1"/>
        </a:buClr>
        <a:buFont typeface="System Font Regular"/>
        <a:buChar char="–"/>
        <a:defRPr lang="en-GB" sz="1400" b="0" i="0" kern="1200" dirty="0">
          <a:solidFill>
            <a:schemeClr val="accent1"/>
          </a:solidFill>
          <a:latin typeface="+mn-lt"/>
          <a:ea typeface="+mn-ea"/>
          <a:cs typeface="Arial Nova Light" panose="020B0304020202020204" pitchFamily="34" charset="0"/>
        </a:defRPr>
      </a:lvl4pPr>
      <a:lvl5pPr marL="2057400" indent="-300600" algn="l" defTabSz="914400" rtl="0" eaLnBrk="1" latinLnBrk="0" hangingPunct="1">
        <a:lnSpc>
          <a:spcPct val="100000"/>
        </a:lnSpc>
        <a:spcBef>
          <a:spcPts val="600"/>
        </a:spcBef>
        <a:buClr>
          <a:schemeClr val="bg1"/>
        </a:buClr>
        <a:buFont typeface="System Font Regular"/>
        <a:buChar char="–"/>
        <a:defRPr lang="en-IS" sz="1400" b="0" i="0" kern="1200" dirty="0">
          <a:solidFill>
            <a:schemeClr val="accent1"/>
          </a:solidFill>
          <a:latin typeface="+mn-lt"/>
          <a:ea typeface="+mn-ea"/>
          <a:cs typeface="Arial Nova Light" panose="020B03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I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7310">
          <p15:clr>
            <a:srgbClr val="F26B43"/>
          </p15:clr>
        </p15:guide>
        <p15:guide id="3" pos="3840">
          <p15:clr>
            <a:srgbClr val="F26B43"/>
          </p15:clr>
        </p15:guide>
        <p15:guide id="4" orient="horz" pos="232">
          <p15:clr>
            <a:srgbClr val="F26B43"/>
          </p15:clr>
        </p15:guide>
        <p15:guide id="5" orient="horz" pos="3884">
          <p15:clr>
            <a:srgbClr val="F26B43"/>
          </p15:clr>
        </p15:guide>
        <p15:guide id="6" orient="horz" pos="1933">
          <p15:clr>
            <a:srgbClr val="F26B43"/>
          </p15:clr>
        </p15:guide>
        <p15:guide id="7" pos="3613">
          <p15:clr>
            <a:srgbClr val="F26B43"/>
          </p15:clr>
        </p15:guide>
        <p15:guide id="8" pos="4067">
          <p15:clr>
            <a:srgbClr val="F26B43"/>
          </p15:clr>
        </p15:guide>
        <p15:guide id="11" orient="horz" pos="2047">
          <p15:clr>
            <a:srgbClr val="F26B43"/>
          </p15:clr>
        </p15:guide>
        <p15:guide id="12" orient="horz" pos="1820">
          <p15:clr>
            <a:srgbClr val="F26B43"/>
          </p15:clr>
        </p15:guide>
        <p15:guide id="13" pos="370">
          <p15:clr>
            <a:srgbClr val="F26B43"/>
          </p15:clr>
        </p15:guide>
        <p15:guide id="14" orient="horz" pos="913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19.png"/><Relationship Id="rId4" Type="http://schemas.openxmlformats.org/officeDocument/2006/relationships/image" Target="../media/image7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10086E-06A4-49ED-1BC8-2384357AAA1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/>
              <a:t>Hvernig ganga orkuskiptin?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A9F5D3-2C9D-9365-1965-A318394EE32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s-IS" i="1" dirty="0"/>
              <a:t>Ásdís Káradóttir sjálfbærnistjóri Póstsins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3202A2A6-A5C7-3523-7557-7851DB77452F}"/>
              </a:ext>
            </a:extLst>
          </p:cNvPr>
          <p:cNvSpPr txBox="1">
            <a:spLocks/>
          </p:cNvSpPr>
          <p:nvPr/>
        </p:nvSpPr>
        <p:spPr>
          <a:xfrm>
            <a:off x="587376" y="2254931"/>
            <a:ext cx="5148262" cy="63590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1"/>
              </a:buClr>
              <a:buFont typeface="System Font Regular"/>
              <a:buNone/>
              <a:defRPr lang="en-GB" sz="1800" b="0" i="0" kern="1200">
                <a:solidFill>
                  <a:schemeClr val="accent3"/>
                </a:solidFill>
                <a:latin typeface="+mn-lt"/>
                <a:ea typeface="+mn-ea"/>
                <a:cs typeface="Arial Nova Light" panose="020B03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1"/>
              </a:buClr>
              <a:buFont typeface="System Font Regular"/>
              <a:buNone/>
              <a:defRPr lang="en-GB" sz="2000" b="0" i="0" kern="1200">
                <a:solidFill>
                  <a:schemeClr val="accent1"/>
                </a:solidFill>
                <a:latin typeface="+mn-lt"/>
                <a:ea typeface="+mn-ea"/>
                <a:cs typeface="Arial Nova Light" panose="020B0304020202020204" pitchFamily="34" charset="0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1"/>
              </a:buClr>
              <a:buFont typeface="System Font Regular"/>
              <a:buNone/>
              <a:defRPr lang="en-GB" sz="1800" b="0" i="0" kern="1200">
                <a:solidFill>
                  <a:schemeClr val="accent1"/>
                </a:solidFill>
                <a:latin typeface="+mn-lt"/>
                <a:ea typeface="+mn-ea"/>
                <a:cs typeface="Arial Nova Light" panose="020B0304020202020204" pitchFamily="34" charset="0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1"/>
              </a:buClr>
              <a:buFont typeface="System Font Regular"/>
              <a:buNone/>
              <a:defRPr lang="en-GB" sz="1600" b="0" i="0" kern="1200">
                <a:solidFill>
                  <a:schemeClr val="accent1"/>
                </a:solidFill>
                <a:latin typeface="+mn-lt"/>
                <a:ea typeface="+mn-ea"/>
                <a:cs typeface="Arial Nova Light" panose="020B0304020202020204" pitchFamily="34" charset="0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1"/>
              </a:buClr>
              <a:buFont typeface="System Font Regular"/>
              <a:buNone/>
              <a:defRPr lang="en-IS" sz="1600" b="0" i="0" kern="1200">
                <a:solidFill>
                  <a:schemeClr val="accent1"/>
                </a:solidFill>
                <a:latin typeface="+mn-lt"/>
                <a:ea typeface="+mn-ea"/>
                <a:cs typeface="Arial Nova Light" panose="020B030402020202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s-IS" dirty="0"/>
              <a:t>Aðalfundur Grænu orkunnar 27. maí 2025</a:t>
            </a:r>
          </a:p>
        </p:txBody>
      </p:sp>
    </p:spTree>
    <p:extLst>
      <p:ext uri="{BB962C8B-B14F-4D97-AF65-F5344CB8AC3E}">
        <p14:creationId xmlns:p14="http://schemas.microsoft.com/office/powerpoint/2010/main" val="40734349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3056E6-0E4E-FCFC-781F-68A1373E8F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Rafhjól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CAD316-2288-7641-BE6F-FB423A5BAC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s-IS" dirty="0"/>
              <a:t>59 Kyburz rafmagnshjól</a:t>
            </a:r>
          </a:p>
          <a:p>
            <a:r>
              <a:rPr lang="is-IS" dirty="0"/>
              <a:t>Hönnuð í samstarfi við svissneska póstinn</a:t>
            </a:r>
          </a:p>
          <a:p>
            <a:r>
              <a:rPr lang="is-IS" dirty="0"/>
              <a:t>Þau elstu frá 2016, ekin allt að 70.000 km</a:t>
            </a:r>
          </a:p>
          <a:p>
            <a:r>
              <a:rPr lang="is-IS" dirty="0"/>
              <a:t>Haldið við á verkstæði Póstsins</a:t>
            </a:r>
          </a:p>
          <a:p>
            <a:endParaRPr lang="is-IS" dirty="0"/>
          </a:p>
          <a:p>
            <a:r>
              <a:rPr lang="is-IS" i="1" dirty="0"/>
              <a:t>Leystu af bréfbera sem óku í hverfin á einkabílum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EE4114-AA98-8C0C-2C39-14C6BEFC7FB4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5" name="Content Placeholder 9" descr="A person in an orange jacket holding a helmet and paper&#10;&#10;AI-generated content may be incorrect.">
            <a:extLst>
              <a:ext uri="{FF2B5EF4-FFF2-40B4-BE49-F238E27FC236}">
                <a16:creationId xmlns:a16="http://schemas.microsoft.com/office/drawing/2014/main" id="{04DFD5F5-DDE6-D308-091B-5F71E4E2641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-1" t="7461" r="-1" b="17481"/>
          <a:stretch/>
        </p:blipFill>
        <p:spPr>
          <a:xfrm>
            <a:off x="6096001" y="0"/>
            <a:ext cx="6096000" cy="685800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530AE43-93BE-05EC-DE8A-8827CFAF40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54326" y="6380171"/>
            <a:ext cx="687242" cy="256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602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F36127-1DA1-647D-7A60-3C0C2C4226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Content Placeholder 9" descr="A person holding boxes with a person in the background&#10;&#10;AI-generated content may be incorrect.">
            <a:extLst>
              <a:ext uri="{FF2B5EF4-FFF2-40B4-BE49-F238E27FC236}">
                <a16:creationId xmlns:a16="http://schemas.microsoft.com/office/drawing/2014/main" id="{4A6C5AD5-637F-C29D-5AA2-40F9A6D65C06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</a:blip>
          <a:srcRect l="40939" t="4684" r="9061" b="11007"/>
          <a:stretch/>
        </p:blipFill>
        <p:spPr>
          <a:xfrm>
            <a:off x="6096000" y="0"/>
            <a:ext cx="609599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8C17A76-860C-A2F3-2F6E-AC8319A7FF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Rafsendibílar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7A8C1E2-B84B-37BD-B241-0EEC80E76D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54326" y="6380171"/>
            <a:ext cx="687242" cy="256032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244A85F0-6C0C-42EC-625F-C9883B56E638}"/>
              </a:ext>
            </a:extLst>
          </p:cNvPr>
          <p:cNvSpPr txBox="1">
            <a:spLocks/>
          </p:cNvSpPr>
          <p:nvPr/>
        </p:nvSpPr>
        <p:spPr>
          <a:xfrm>
            <a:off x="739774" y="520701"/>
            <a:ext cx="5153025" cy="2520950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+mj-lt"/>
                <a:ea typeface="Roboto Slab" pitchFamily="2" charset="0"/>
                <a:cs typeface="Sharp Slab" pitchFamily="2" charset="77"/>
              </a:defRPr>
            </a:lvl1pPr>
          </a:lstStyle>
          <a:p>
            <a:endParaRPr lang="is-IS" dirty="0"/>
          </a:p>
        </p:txBody>
      </p:sp>
      <p:sp>
        <p:nvSpPr>
          <p:cNvPr id="18" name="Content Placeholder 16">
            <a:extLst>
              <a:ext uri="{FF2B5EF4-FFF2-40B4-BE49-F238E27FC236}">
                <a16:creationId xmlns:a16="http://schemas.microsoft.com/office/drawing/2014/main" id="{09E271B1-DA5D-298C-2FB5-E6C892A932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374" y="3249614"/>
            <a:ext cx="5153026" cy="2916236"/>
          </a:xfrm>
        </p:spPr>
        <p:txBody>
          <a:bodyPr/>
          <a:lstStyle/>
          <a:p>
            <a:r>
              <a:rPr lang="is-IS" dirty="0"/>
              <a:t>Smám saman byggður upp rafbílafloti</a:t>
            </a:r>
          </a:p>
          <a:p>
            <a:r>
              <a:rPr lang="is-IS" dirty="0"/>
              <a:t>Rafbílar nýttir þar sem þess er kostur</a:t>
            </a:r>
          </a:p>
          <a:p>
            <a:r>
              <a:rPr lang="is-IS" dirty="0"/>
              <a:t>Innviðauppbygging og tækniframfarir hamla</a:t>
            </a:r>
          </a:p>
          <a:p>
            <a:r>
              <a:rPr lang="is-IS" dirty="0"/>
              <a:t>Hleðslukvíði og hræðsla við breytingar?</a:t>
            </a:r>
          </a:p>
          <a:p>
            <a:endParaRPr lang="is-IS" dirty="0"/>
          </a:p>
          <a:p>
            <a:r>
              <a:rPr lang="is-IS" i="1" dirty="0"/>
              <a:t>Reykjanes og þéttbýl hverfi í Reykjavík „græn“</a:t>
            </a:r>
          </a:p>
          <a:p>
            <a:endParaRPr lang="is-IS" dirty="0"/>
          </a:p>
          <a:p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20943247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1E29A3-4646-90C6-E0ED-50F21D52E5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A person in a red jacket&#10;&#10;AI-generated content may be incorrect.">
            <a:extLst>
              <a:ext uri="{FF2B5EF4-FFF2-40B4-BE49-F238E27FC236}">
                <a16:creationId xmlns:a16="http://schemas.microsoft.com/office/drawing/2014/main" id="{12739CDF-9759-9202-ECFC-012C099FA0EB}"/>
              </a:ext>
            </a:extLst>
          </p:cNvPr>
          <p:cNvPicPr>
            <a:picLocks noGrp="1" noChangeAspect="1"/>
          </p:cNvPicPr>
          <p:nvPr>
            <p:ph idx="10"/>
          </p:nvPr>
        </p:nvPicPr>
        <p:blipFill>
          <a:blip r:embed="rId2">
            <a:alphaModFix/>
          </a:blip>
          <a:srcRect l="9559" t="76" r="41978" b="-76"/>
          <a:stretch/>
        </p:blipFill>
        <p:spPr>
          <a:xfrm>
            <a:off x="6096000" y="5229"/>
            <a:ext cx="6096000" cy="685277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E78311F-036E-1012-9B17-1254C3B1B5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Rafflutningabílar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06E2FF-1C12-A77E-37FA-1C2D207EFD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s-IS" dirty="0"/>
              <a:t>Tveir nýir rafmagnsflutningabílar frá Volvo 2023</a:t>
            </a:r>
          </a:p>
          <a:p>
            <a:r>
              <a:rPr lang="is-IS" dirty="0"/>
              <a:t>Einhverjir byrjunarörðugleikar en hafa reynst vel</a:t>
            </a:r>
          </a:p>
          <a:p>
            <a:r>
              <a:rPr lang="is-IS" dirty="0"/>
              <a:t>Nýtum eins mikið og við getum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D3BD817-D908-3C0D-84EB-1EB83F076C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54326" y="6380171"/>
            <a:ext cx="687242" cy="256032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7338DFBB-96AE-B019-7EF8-C41F49E54629}"/>
              </a:ext>
            </a:extLst>
          </p:cNvPr>
          <p:cNvSpPr txBox="1">
            <a:spLocks/>
          </p:cNvSpPr>
          <p:nvPr/>
        </p:nvSpPr>
        <p:spPr>
          <a:xfrm>
            <a:off x="739774" y="520701"/>
            <a:ext cx="5153025" cy="2520950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+mj-lt"/>
                <a:ea typeface="Roboto Slab" pitchFamily="2" charset="0"/>
                <a:cs typeface="Sharp Slab" pitchFamily="2" charset="77"/>
              </a:defRPr>
            </a:lvl1pPr>
          </a:lstStyle>
          <a:p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18592992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067B46-4789-0672-4932-2E9A03CF3B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F68681-3B07-DF78-2104-D308C4C8F8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374" y="368301"/>
            <a:ext cx="5148715" cy="2520950"/>
          </a:xfrm>
        </p:spPr>
        <p:txBody>
          <a:bodyPr/>
          <a:lstStyle/>
          <a:p>
            <a:r>
              <a:rPr lang="is-IS" dirty="0"/>
              <a:t>Alþjóðasamstarf póstfyrirtækja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816E90-9916-9F9D-350B-7CDE1511DFE0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5" name="Picture 4" descr="A person in a truck&#10;&#10;AI-generated content may be incorrect.">
            <a:extLst>
              <a:ext uri="{FF2B5EF4-FFF2-40B4-BE49-F238E27FC236}">
                <a16:creationId xmlns:a16="http://schemas.microsoft.com/office/drawing/2014/main" id="{37BA74D9-E4A8-C5DD-7D13-302E52063A7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911" t="4383" b="20402"/>
          <a:stretch/>
        </p:blipFill>
        <p:spPr>
          <a:xfrm>
            <a:off x="6456363" y="-14287"/>
            <a:ext cx="5735637" cy="687228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4D894BB-40B3-A17D-465D-7B1290A8A7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54326" y="6380171"/>
            <a:ext cx="687242" cy="256032"/>
          </a:xfrm>
          <a:prstGeom prst="rect">
            <a:avLst/>
          </a:prstGeom>
        </p:spPr>
      </p:pic>
      <p:pic>
        <p:nvPicPr>
          <p:cNvPr id="9" name="Content Placeholder 11">
            <a:extLst>
              <a:ext uri="{FF2B5EF4-FFF2-40B4-BE49-F238E27FC236}">
                <a16:creationId xmlns:a16="http://schemas.microsoft.com/office/drawing/2014/main" id="{1A1C20FF-0BC5-5737-4DD4-8F7398B3BD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587375" y="3249613"/>
            <a:ext cx="4351475" cy="3130558"/>
          </a:xfr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C9E280D-D631-4784-4BAA-87CA362C678F}"/>
              </a:ext>
            </a:extLst>
          </p:cNvPr>
          <p:cNvSpPr txBox="1"/>
          <p:nvPr/>
        </p:nvSpPr>
        <p:spPr>
          <a:xfrm>
            <a:off x="2261546" y="6349129"/>
            <a:ext cx="347885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9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IPC SMMS SPI 2023</a:t>
            </a:r>
          </a:p>
        </p:txBody>
      </p:sp>
    </p:spTree>
    <p:extLst>
      <p:ext uri="{BB962C8B-B14F-4D97-AF65-F5344CB8AC3E}">
        <p14:creationId xmlns:p14="http://schemas.microsoft.com/office/powerpoint/2010/main" val="18675066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279AD6-F224-1B01-5DBA-70AE2175F1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 descr="A person in a truck&#10;&#10;AI-generated content may be incorrect.">
            <a:extLst>
              <a:ext uri="{FF2B5EF4-FFF2-40B4-BE49-F238E27FC236}">
                <a16:creationId xmlns:a16="http://schemas.microsoft.com/office/drawing/2014/main" id="{6A517BA5-31FD-3983-C15A-B66109FFD1FC}"/>
              </a:ext>
            </a:extLst>
          </p:cNvPr>
          <p:cNvPicPr>
            <a:picLocks noGrp="1" noChangeAspect="1"/>
          </p:cNvPicPr>
          <p:nvPr>
            <p:ph idx="10"/>
          </p:nvPr>
        </p:nvPicPr>
        <p:blipFill>
          <a:blip r:embed="rId2">
            <a:alphaModFix/>
          </a:blip>
          <a:srcRect l="35207" t="6948" r="14792"/>
          <a:stretch/>
        </p:blipFill>
        <p:spPr>
          <a:xfrm>
            <a:off x="6096000" y="-711200"/>
            <a:ext cx="6096000" cy="756920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C5A7107-C522-4E18-9A42-B841AD0067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Annað eldsneyti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0BA3A8-F3A8-A74C-C8C7-5DC9B64A14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s-IS" dirty="0"/>
              <a:t>Metan</a:t>
            </a:r>
          </a:p>
          <a:p>
            <a:pPr lvl="1"/>
            <a:r>
              <a:rPr lang="is-IS" dirty="0"/>
              <a:t>Örfáir bílar en ágæt reynsla</a:t>
            </a:r>
          </a:p>
          <a:p>
            <a:pPr>
              <a:spcBef>
                <a:spcPts val="1200"/>
              </a:spcBef>
            </a:pPr>
            <a:r>
              <a:rPr lang="is-IS" dirty="0"/>
              <a:t>Vetni</a:t>
            </a:r>
          </a:p>
          <a:p>
            <a:pPr lvl="1"/>
            <a:r>
              <a:rPr lang="is-IS" dirty="0"/>
              <a:t>Áhugi á verkefnum en þátttaka hefur strandað á innviðum</a:t>
            </a:r>
          </a:p>
          <a:p>
            <a:pPr>
              <a:spcBef>
                <a:spcPts val="1200"/>
              </a:spcBef>
            </a:pPr>
            <a:r>
              <a:rPr lang="is-IS" dirty="0"/>
              <a:t>VLO100</a:t>
            </a:r>
          </a:p>
          <a:p>
            <a:pPr lvl="1"/>
            <a:r>
              <a:rPr lang="is-IS" dirty="0"/>
              <a:t>Vetnismeðhöndluð lífræn olía nýtt á 5 stærstu flutningabílana frá miðju ári 2024</a:t>
            </a:r>
          </a:p>
          <a:p>
            <a:pPr lvl="1"/>
            <a:r>
              <a:rPr lang="is-IS" i="1" dirty="0"/>
              <a:t>28% samdráttur losunar í umfangi 1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3EE2348-1297-A726-5F14-63F9DE365F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54326" y="6380171"/>
            <a:ext cx="687242" cy="256032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1AE6A8C7-BD96-B96B-BAF2-E72BA3F6F155}"/>
              </a:ext>
            </a:extLst>
          </p:cNvPr>
          <p:cNvSpPr txBox="1">
            <a:spLocks/>
          </p:cNvSpPr>
          <p:nvPr/>
        </p:nvSpPr>
        <p:spPr>
          <a:xfrm>
            <a:off x="739774" y="520701"/>
            <a:ext cx="5153025" cy="2520950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+mj-lt"/>
                <a:ea typeface="Roboto Slab" pitchFamily="2" charset="0"/>
                <a:cs typeface="Sharp Slab" pitchFamily="2" charset="77"/>
              </a:defRPr>
            </a:lvl1pPr>
          </a:lstStyle>
          <a:p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266042495"/>
      </p:ext>
    </p:extLst>
  </p:cSld>
  <p:clrMapOvr>
    <a:masterClrMapping/>
  </p:clrMapOvr>
</p:sld>
</file>

<file path=ppt/theme/theme1.xml><?xml version="1.0" encoding="utf-8"?>
<a:theme xmlns:a="http://schemas.openxmlformats.org/drawingml/2006/main" name="Thema">
  <a:themeElements>
    <a:clrScheme name="Custom 9">
      <a:dk1>
        <a:srgbClr val="FF0000"/>
      </a:dk1>
      <a:lt1>
        <a:srgbClr val="FF6DB1"/>
      </a:lt1>
      <a:dk2>
        <a:srgbClr val="DF0000"/>
      </a:dk2>
      <a:lt2>
        <a:srgbClr val="ECDEAA"/>
      </a:lt2>
      <a:accent1>
        <a:srgbClr val="3C3C3C"/>
      </a:accent1>
      <a:accent2>
        <a:srgbClr val="000000"/>
      </a:accent2>
      <a:accent3>
        <a:srgbClr val="FFFFFF"/>
      </a:accent3>
      <a:accent4>
        <a:srgbClr val="DF0000"/>
      </a:accent4>
      <a:accent5>
        <a:srgbClr val="FF6DB1"/>
      </a:accent5>
      <a:accent6>
        <a:srgbClr val="ECDEAA"/>
      </a:accent6>
      <a:hlink>
        <a:srgbClr val="FF0000"/>
      </a:hlink>
      <a:folHlink>
        <a:srgbClr val="DF0000"/>
      </a:folHlink>
    </a:clrScheme>
    <a:fontScheme name="Pósturinn">
      <a:majorFont>
        <a:latin typeface="Rockwel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a" id="{E4086B70-6341-4C45-BF5E-5D9ADB3A5412}" vid="{4D42C73F-1DD7-2141-82F0-EEEF05CE54A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WorkPoint Document" ma:contentTypeID="0x01010051D3E455E87E7C4692DC5D90BB9276330053A8164E3A6AC94E87A2BCEB6C243FB8" ma:contentTypeVersion="26" ma:contentTypeDescription="Create a new document." ma:contentTypeScope="" ma:versionID="8e5f9460a0ff075b3cf07cad88a27120">
  <xsd:schema xmlns:xsd="http://www.w3.org/2001/XMLSchema" xmlns:xs="http://www.w3.org/2001/XMLSchema" xmlns:p="http://schemas.microsoft.com/office/2006/metadata/properties" xmlns:ns2="bc2a8e5c-9695-4385-8e27-00aff875f1e2" xmlns:ns3="977b7788-710a-4c23-af34-95581fb80de9" xmlns:ns4="14bfd2bb-3d4a-4549-9197-f3410a8da64b" xmlns:ns5="abbeec68-b05e-4e2e-88e5-2ac3e13fe809" xmlns:ns6="3d815d55-d4f1-4917-a2d6-8f3ac7defde3" xmlns:ns7="b1d978ed-844d-45fa-ae01-2eaddf6f7dc7" xmlns:ns8="06815238-4b4e-4b2e-8d76-2393b308b924" targetNamespace="http://schemas.microsoft.com/office/2006/metadata/properties" ma:root="true" ma:fieldsID="89d5172de99abe2070df3795cb1b88a0" ns2:_="" ns3:_="" ns4:_="" ns5:_="" ns6:_="" ns7:_="" ns8:_="">
    <xsd:import namespace="bc2a8e5c-9695-4385-8e27-00aff875f1e2"/>
    <xsd:import namespace="977b7788-710a-4c23-af34-95581fb80de9"/>
    <xsd:import namespace="14bfd2bb-3d4a-4549-9197-f3410a8da64b"/>
    <xsd:import namespace="abbeec68-b05e-4e2e-88e5-2ac3e13fe809"/>
    <xsd:import namespace="3d815d55-d4f1-4917-a2d6-8f3ac7defde3"/>
    <xsd:import namespace="b1d978ed-844d-45fa-ae01-2eaddf6f7dc7"/>
    <xsd:import namespace="06815238-4b4e-4b2e-8d76-2393b308b924"/>
    <xsd:element name="properties">
      <xsd:complexType>
        <xsd:sequence>
          <xsd:element name="documentManagement">
            <xsd:complexType>
              <xsd:all>
                <xsd:element ref="ns3:wpSenderReceiver" minOccurs="0"/>
                <xsd:element ref="ns3:wpSentReceived" minOccurs="0"/>
                <xsd:element ref="ns3:Vistunarform"/>
                <xsd:element ref="ns3:wpEyda" minOccurs="0"/>
                <xsd:element ref="ns4:wpItemLocation" minOccurs="0"/>
                <xsd:element ref="ns5:wp_tag" minOccurs="0"/>
                <xsd:element ref="ns6:wpCaseID" minOccurs="0"/>
                <xsd:element ref="ns7:Adilar" minOccurs="0"/>
                <xsd:element ref="ns6:wpCaseResponsible" minOccurs="0"/>
                <xsd:element ref="ns8:qmPublishedDate" minOccurs="0"/>
                <xsd:element ref="ns8:qmPublishedVersion" minOccurs="0"/>
                <xsd:element ref="ns2:TaxCatchAllLabel" minOccurs="0"/>
                <xsd:element ref="ns7:k88c7070bf3d4554a02348836ded5d1b" minOccurs="0"/>
                <xsd:element ref="ns2:TaxCatchAll" minOccurs="0"/>
                <xsd:element ref="ns3:f382a87ef46e4be4acb00d74046466b9" minOccurs="0"/>
                <xsd:element ref="ns7:pe411f83abb445c0a80b7e2d0e966820" minOccurs="0"/>
                <xsd:element ref="ns7:MediaServiceMetadata" minOccurs="0"/>
                <xsd:element ref="ns7:MediaServiceFastMetadata" minOccurs="0"/>
                <xsd:element ref="ns7:MediaServiceObjectDetectorVersions" minOccurs="0"/>
                <xsd:element ref="ns7:MediaServiceSearchProperties" minOccurs="0"/>
                <xsd:element ref="ns7:lcf76f155ced4ddcb4097134ff3c332f" minOccurs="0"/>
                <xsd:element ref="ns7:MediaServiceDateTaken" minOccurs="0"/>
                <xsd:element ref="ns7:MediaServiceOCR" minOccurs="0"/>
                <xsd:element ref="ns7:MediaServiceGenerationTime" minOccurs="0"/>
                <xsd:element ref="ns7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2a8e5c-9695-4385-8e27-00aff875f1e2" elementFormDefault="qualified">
    <xsd:import namespace="http://schemas.microsoft.com/office/2006/documentManagement/types"/>
    <xsd:import namespace="http://schemas.microsoft.com/office/infopath/2007/PartnerControls"/>
    <xsd:element name="TaxCatchAllLabel" ma:index="19" nillable="true" ma:displayName="Taxonomy Catch All Column1" ma:hidden="true" ma:list="{5b6d3ec2-2e69-43d4-b3d1-9ec5460b8c9d}" ma:internalName="TaxCatchAllLabel" ma:readOnly="true" ma:showField="CatchAllDataLabel" ma:web="bc2a8e5c-9695-4385-8e27-00aff875f1e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" ma:index="21" nillable="true" ma:displayName="Taxonomy Catch All Column" ma:hidden="true" ma:list="{5b6d3ec2-2e69-43d4-b3d1-9ec5460b8c9d}" ma:internalName="TaxCatchAll" ma:showField="CatchAllData" ma:web="bc2a8e5c-9695-4385-8e27-00aff875f1e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77b7788-710a-4c23-af34-95581fb80de9" elementFormDefault="qualified">
    <xsd:import namespace="http://schemas.microsoft.com/office/2006/documentManagement/types"/>
    <xsd:import namespace="http://schemas.microsoft.com/office/infopath/2007/PartnerControls"/>
    <xsd:element name="wpSenderReceiver" ma:index="6" nillable="true" ma:displayName="Höfundur/sendandi" ma:internalName="wpSenderReceiver" ma:readOnly="false">
      <xsd:simpleType>
        <xsd:restriction base="dms:Text">
          <xsd:maxLength value="255"/>
        </xsd:restriction>
      </xsd:simpleType>
    </xsd:element>
    <xsd:element name="wpSentReceived" ma:index="7" nillable="true" ma:displayName="Sent/móttekið" ma:format="DateTime" ma:internalName="wpSentReceived" ma:readOnly="false">
      <xsd:simpleType>
        <xsd:restriction base="dms:DateTime"/>
      </xsd:simpleType>
    </xsd:element>
    <xsd:element name="Vistunarform" ma:index="8" ma:displayName="Vistunarform" ma:default="Stafrænt" ma:format="Dropdown" ma:internalName="Vistunarform" ma:readOnly="false">
      <xsd:simpleType>
        <xsd:restriction base="dms:Choice">
          <xsd:enumeration value="Stafrænt"/>
          <xsd:enumeration value="Varðveitt á pappír"/>
        </xsd:restriction>
      </xsd:simpleType>
    </xsd:element>
    <xsd:element name="wpEyda" ma:index="9" nillable="true" ma:displayName="Eyða skjali" ma:default="0" ma:description="Skjalastjóri eyðir skjalinu" ma:internalName="wpEyda" ma:readOnly="false">
      <xsd:simpleType>
        <xsd:restriction base="dms:Boolean"/>
      </xsd:simpleType>
    </xsd:element>
    <xsd:element name="f382a87ef46e4be4acb00d74046466b9" ma:index="22" ma:taxonomy="true" ma:internalName="f382a87ef46e4be4acb00d74046466b9" ma:taxonomyFieldName="DocumentType" ma:displayName="Skjalategund" ma:readOnly="false" ma:fieldId="{f382a87e-f46e-4be4-acb0-0d74046466b9}" ma:sspId="842463d9-1ed8-4bbd-b8e7-580a305960da" ma:termSetId="d5057117-53bb-4c04-bd74-da345ed450db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bfd2bb-3d4a-4549-9197-f3410a8da64b" elementFormDefault="qualified">
    <xsd:import namespace="http://schemas.microsoft.com/office/2006/documentManagement/types"/>
    <xsd:import namespace="http://schemas.microsoft.com/office/infopath/2007/PartnerControls"/>
    <xsd:element name="wpItemLocation" ma:index="10" nillable="true" ma:displayName="wpItemLocation" ma:default="78c465b51e9f469585dae0ce21ba1272;994d3690357b4602bd21a94588a7a91d;459;" ma:internalName="wpItem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beec68-b05e-4e2e-88e5-2ac3e13fe809" elementFormDefault="qualified">
    <xsd:import namespace="http://schemas.microsoft.com/office/2006/documentManagement/types"/>
    <xsd:import namespace="http://schemas.microsoft.com/office/infopath/2007/PartnerControls"/>
    <xsd:element name="wp_tag" ma:index="11" nillable="true" ma:displayName="Stage tag" ma:default="Í vinnslu" ma:internalName="wp_tag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d815d55-d4f1-4917-a2d6-8f3ac7defde3" elementFormDefault="qualified">
    <xsd:import namespace="http://schemas.microsoft.com/office/2006/documentManagement/types"/>
    <xsd:import namespace="http://schemas.microsoft.com/office/infopath/2007/PartnerControls"/>
    <xsd:element name="wpCaseID" ma:index="12" nillable="true" ma:displayName="Málsnúmer" ma:default="MÁL-2023-0108" ma:indexed="true" ma:internalName="wpCaseID" ma:readOnly="false">
      <xsd:simpleType>
        <xsd:restriction base="dms:Text"/>
      </xsd:simpleType>
    </xsd:element>
    <xsd:element name="wpCaseResponsible" ma:index="16" nillable="true" ma:displayName="Ábyrgðaraðili" ma:default="" ma:indexed="true" ma:internalName="wpCaseResponsible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d978ed-844d-45fa-ae01-2eaddf6f7dc7" elementFormDefault="qualified">
    <xsd:import namespace="http://schemas.microsoft.com/office/2006/documentManagement/types"/>
    <xsd:import namespace="http://schemas.microsoft.com/office/infopath/2007/PartnerControls"/>
    <xsd:element name="Adilar" ma:index="13" nillable="true" ma:displayName="Málsaðili" ma:default="Íslandspóstur" ma:internalName="Adilar" ma:readOnly="false">
      <xsd:simpleType>
        <xsd:restriction base="dms:Text"/>
      </xsd:simpleType>
    </xsd:element>
    <xsd:element name="k88c7070bf3d4554a02348836ded5d1b" ma:index="20" nillable="true" ma:taxonomy="true" ma:internalName="k88c7070bf3d4554a02348836ded5d1b" ma:taxonomyFieldName="Efnisord" ma:displayName="Efnisorð" ma:readOnly="false" ma:default="" ma:fieldId="{488c7070-bf3d-4554-a023-48836ded5d1b}" ma:taxonomyMulti="true" ma:sspId="842463d9-1ed8-4bbd-b8e7-580a305960da" ma:termSetId="6d839974-2791-4f84-8c56-11de4064ff0d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pe411f83abb445c0a80b7e2d0e966820" ma:index="24" nillable="true" ma:taxonomy="true" ma:internalName="pe411f83abb445c0a80b7e2d0e966820" ma:taxonomyFieldName="Malalykill" ma:displayName="Málalykill" ma:indexed="true" ma:readOnly="false" ma:default="31;#0.12 Sjálfbærni|baa8e586-76c7-47df-9b78-7ce1b6522e23" ma:fieldId="{9e411f83-abb4-45c0-a80b-7e2d0e966820}" ma:sspId="842463d9-1ed8-4bbd-b8e7-580a305960da" ma:termSetId="7512f5b5-ecfb-49c4-be5a-a8e370e2145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ediaServiceMetadata" ma:index="27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8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2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3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32" nillable="true" ma:taxonomy="true" ma:internalName="lcf76f155ced4ddcb4097134ff3c332f" ma:taxonomyFieldName="MediaServiceImageTags" ma:displayName="Image Tags" ma:readOnly="false" ma:fieldId="{5cf76f15-5ced-4ddc-b409-7134ff3c332f}" ma:taxonomyMulti="true" ma:sspId="842463d9-1ed8-4bbd-b8e7-580a305960d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3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3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3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6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6815238-4b4e-4b2e-8d76-2393b308b924" elementFormDefault="qualified">
    <xsd:import namespace="http://schemas.microsoft.com/office/2006/documentManagement/types"/>
    <xsd:import namespace="http://schemas.microsoft.com/office/infopath/2007/PartnerControls"/>
    <xsd:element name="qmPublishedDate" ma:index="17" nillable="true" ma:displayName="Útgáfudagsetning" ma:format="DateOnly" ma:internalName="qmPublishedDate" ma:readOnly="false">
      <xsd:simpleType>
        <xsd:restriction base="dms:DateTime"/>
      </xsd:simpleType>
    </xsd:element>
    <xsd:element name="qmPublishedVersion" ma:index="18" nillable="true" ma:displayName="Útgefin útgáfa" ma:internalName="qmPublishedVersion" ma:readOnly="false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wpCaseResponsible xmlns="3d815d55-d4f1-4917-a2d6-8f3ac7defde3">
      <UserInfo>
        <DisplayName>Ásdís Káradóttir</DisplayName>
        <AccountId>11</AccountId>
        <AccountType/>
      </UserInfo>
    </wpCaseResponsible>
    <wpSentReceived xmlns="977b7788-710a-4c23-af34-95581fb80de9" xsi:nil="true"/>
    <wp_tag xmlns="abbeec68-b05e-4e2e-88e5-2ac3e13fe809">Í vinnslu</wp_tag>
    <wpItemLocation xmlns="14bfd2bb-3d4a-4549-9197-f3410a8da64b">78c465b51e9f469585dae0ce21ba1272;994d3690357b4602bd21a94588a7a91d;459;</wpItemLocation>
    <wpCaseID xmlns="3d815d55-d4f1-4917-a2d6-8f3ac7defde3">MÁL-2023-0108</wpCaseID>
    <Vistunarform xmlns="977b7788-710a-4c23-af34-95581fb80de9">Stafrænt</Vistunarform>
    <pe411f83abb445c0a80b7e2d0e966820 xmlns="b1d978ed-844d-45fa-ae01-2eaddf6f7dc7">
      <Terms xmlns="http://schemas.microsoft.com/office/infopath/2007/PartnerControls">
        <TermInfo xmlns="http://schemas.microsoft.com/office/infopath/2007/PartnerControls">
          <TermName xmlns="http://schemas.microsoft.com/office/infopath/2007/PartnerControls">0.12 Sjálfbærni</TermName>
          <TermId xmlns="http://schemas.microsoft.com/office/infopath/2007/PartnerControls">baa8e586-76c7-47df-9b78-7ce1b6522e23</TermId>
        </TermInfo>
      </Terms>
    </pe411f83abb445c0a80b7e2d0e966820>
    <qmPublishedDate xmlns="06815238-4b4e-4b2e-8d76-2393b308b924" xsi:nil="true"/>
    <k88c7070bf3d4554a02348836ded5d1b xmlns="b1d978ed-844d-45fa-ae01-2eaddf6f7dc7">
      <Terms xmlns="http://schemas.microsoft.com/office/infopath/2007/PartnerControls"/>
    </k88c7070bf3d4554a02348836ded5d1b>
    <Adilar xmlns="b1d978ed-844d-45fa-ae01-2eaddf6f7dc7">Íslandspóstur</Adilar>
    <qmPublishedVersion xmlns="06815238-4b4e-4b2e-8d76-2393b308b924" xsi:nil="true"/>
    <f382a87ef46e4be4acb00d74046466b9 xmlns="977b7788-710a-4c23-af34-95581fb80de9">
      <Terms xmlns="http://schemas.microsoft.com/office/infopath/2007/PartnerControls">
        <TermInfo xmlns="http://schemas.microsoft.com/office/infopath/2007/PartnerControls">
          <TermName xmlns="http://schemas.microsoft.com/office/infopath/2007/PartnerControls">Kynning/fyrirlestur</TermName>
          <TermId xmlns="http://schemas.microsoft.com/office/infopath/2007/PartnerControls">4b4c2259-847d-4984-88bb-ca69c896d51c</TermId>
        </TermInfo>
      </Terms>
    </f382a87ef46e4be4acb00d74046466b9>
    <lcf76f155ced4ddcb4097134ff3c332f xmlns="b1d978ed-844d-45fa-ae01-2eaddf6f7dc7">
      <Terms xmlns="http://schemas.microsoft.com/office/infopath/2007/PartnerControls"/>
    </lcf76f155ced4ddcb4097134ff3c332f>
    <TaxCatchAll xmlns="bc2a8e5c-9695-4385-8e27-00aff875f1e2">
      <Value>11</Value>
      <Value>31</Value>
    </TaxCatchAll>
    <wpSenderReceiver xmlns="977b7788-710a-4c23-af34-95581fb80de9" xsi:nil="true"/>
    <wpEyda xmlns="977b7788-710a-4c23-af34-95581fb80de9">false</wpEyda>
  </documentManagement>
</p:properties>
</file>

<file path=customXml/itemProps1.xml><?xml version="1.0" encoding="utf-8"?>
<ds:datastoreItem xmlns:ds="http://schemas.openxmlformats.org/officeDocument/2006/customXml" ds:itemID="{4B879EAA-CEF9-4117-98A5-9A96E9A6774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C5338E2-F3CC-4D6B-96B0-24F4EE7E32B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c2a8e5c-9695-4385-8e27-00aff875f1e2"/>
    <ds:schemaRef ds:uri="977b7788-710a-4c23-af34-95581fb80de9"/>
    <ds:schemaRef ds:uri="14bfd2bb-3d4a-4549-9197-f3410a8da64b"/>
    <ds:schemaRef ds:uri="abbeec68-b05e-4e2e-88e5-2ac3e13fe809"/>
    <ds:schemaRef ds:uri="3d815d55-d4f1-4917-a2d6-8f3ac7defde3"/>
    <ds:schemaRef ds:uri="b1d978ed-844d-45fa-ae01-2eaddf6f7dc7"/>
    <ds:schemaRef ds:uri="06815238-4b4e-4b2e-8d76-2393b308b92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8BDD077-12C8-4EF3-9E5C-5F6A208D162A}">
  <ds:schemaRefs>
    <ds:schemaRef ds:uri="http://schemas.microsoft.com/office/2006/metadata/properties"/>
    <ds:schemaRef ds:uri="http://schemas.microsoft.com/office/infopath/2007/PartnerControls"/>
    <ds:schemaRef ds:uri="3d815d55-d4f1-4917-a2d6-8f3ac7defde3"/>
    <ds:schemaRef ds:uri="977b7788-710a-4c23-af34-95581fb80de9"/>
    <ds:schemaRef ds:uri="abbeec68-b05e-4e2e-88e5-2ac3e13fe809"/>
    <ds:schemaRef ds:uri="14bfd2bb-3d4a-4549-9197-f3410a8da64b"/>
    <ds:schemaRef ds:uri="b1d978ed-844d-45fa-ae01-2eaddf6f7dc7"/>
    <ds:schemaRef ds:uri="06815238-4b4e-4b2e-8d76-2393b308b924"/>
    <ds:schemaRef ds:uri="bc2a8e5c-9695-4385-8e27-00aff875f1e2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Powerpoint-grunnur-2025 (2)</Template>
  <TotalTime>344</TotalTime>
  <Words>165</Words>
  <Application>Microsoft Office PowerPoint</Application>
  <PresentationFormat>Widescreen</PresentationFormat>
  <Paragraphs>34</Paragraphs>
  <Slides>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Aptos</vt:lpstr>
      <vt:lpstr>Arial</vt:lpstr>
      <vt:lpstr>Rockwell</vt:lpstr>
      <vt:lpstr>System Font Regular</vt:lpstr>
      <vt:lpstr>Thema</vt:lpstr>
      <vt:lpstr>Hvernig ganga orkuskiptin?</vt:lpstr>
      <vt:lpstr>Rafhjól</vt:lpstr>
      <vt:lpstr>Rafsendibílar</vt:lpstr>
      <vt:lpstr>Rafflutningabílar</vt:lpstr>
      <vt:lpstr>Alþjóðasamstarf póstfyrirtækja</vt:lpstr>
      <vt:lpstr>Annað eldsneyti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Hvernig ganga orkuskiptin</dc:title>
  <dc:creator>Ásdís Káradóttir</dc:creator>
  <cp:lastModifiedBy>Ásdís Káradóttir</cp:lastModifiedBy>
  <cp:revision>1</cp:revision>
  <dcterms:created xsi:type="dcterms:W3CDTF">2025-05-26T10:15:43Z</dcterms:created>
  <dcterms:modified xsi:type="dcterms:W3CDTF">2025-05-26T16:32:52Z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alalykill">
    <vt:lpwstr>31;#0.12 Sjálfbærni|baa8e586-76c7-47df-9b78-7ce1b6522e23</vt:lpwstr>
  </property>
  <property fmtid="{D5CDD505-2E9C-101B-9397-08002B2CF9AE}" pid="3" name="MediaServiceImageTags">
    <vt:lpwstr/>
  </property>
  <property fmtid="{D5CDD505-2E9C-101B-9397-08002B2CF9AE}" pid="4" name="Efnisord">
    <vt:lpwstr/>
  </property>
  <property fmtid="{D5CDD505-2E9C-101B-9397-08002B2CF9AE}" pid="5" name="ContentTypeId">
    <vt:lpwstr>0x01010051D3E455E87E7C4692DC5D90BB9276330053A8164E3A6AC94E87A2BCEB6C243FB8</vt:lpwstr>
  </property>
  <property fmtid="{D5CDD505-2E9C-101B-9397-08002B2CF9AE}" pid="6" name="DocumentType">
    <vt:lpwstr>11;#Kynning/fyrirlestur|4b4c2259-847d-4984-88bb-ca69c896d51c</vt:lpwstr>
  </property>
</Properties>
</file>